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53"/>
    <p:sldId id="257" r:id="rId54"/>
    <p:sldId id="258" r:id="rId55"/>
    <p:sldId id="259" r:id="rId56"/>
    <p:sldId id="260" r:id="rId57"/>
    <p:sldId id="261" r:id="rId58"/>
    <p:sldId id="262" r:id="rId59"/>
    <p:sldId id="263" r:id="rId60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Bebas Neue" charset="1" panose="00000500000000000000"/>
      <p:regular r:id="rId8"/>
    </p:embeddedFont>
    <p:embeddedFont>
      <p:font typeface="Bebas Neue Bold" charset="1" panose="020B0606020202050201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Lovelo" charset="1" panose="02000000000000000000"/>
      <p:regular r:id="rId14"/>
    </p:embeddedFont>
    <p:embeddedFont>
      <p:font typeface="Akzidenz-Grotesk" charset="1" panose="02000503030000020003"/>
      <p:regular r:id="rId15"/>
    </p:embeddedFont>
    <p:embeddedFont>
      <p:font typeface="Akzidenz-Grotesk Bold" charset="1" panose="02000803050000020004"/>
      <p:regular r:id="rId16"/>
    </p:embeddedFont>
    <p:embeddedFont>
      <p:font typeface="Akzidenz-Grotesk Italics" charset="1" panose="02000503050000090004"/>
      <p:regular r:id="rId17"/>
    </p:embeddedFont>
    <p:embeddedFont>
      <p:font typeface="Akzidenz-Grotesk Bold Italics" charset="1" panose="02000803060000090004"/>
      <p:regular r:id="rId18"/>
    </p:embeddedFont>
    <p:embeddedFont>
      <p:font typeface="Akzidenz-Grotesk Light" charset="1" panose="02000506040000020003"/>
      <p:regular r:id="rId19"/>
    </p:embeddedFont>
    <p:embeddedFont>
      <p:font typeface="Akzidenz-Grotesk Medium" charset="1" panose="02000603030000020004"/>
      <p:regular r:id="rId20"/>
    </p:embeddedFont>
    <p:embeddedFont>
      <p:font typeface="Akzidenz-Grotesk Heavy" charset="1" panose="02000503050000020004"/>
      <p:regular r:id="rId21"/>
    </p:embeddedFont>
    <p:embeddedFont>
      <p:font typeface="Akzidenz-Grotesk Heavy Italics" charset="1" panose="02000003030000090004"/>
      <p:regular r:id="rId22"/>
    </p:embeddedFont>
    <p:embeddedFont>
      <p:font typeface="Agrandir Wide" charset="1" panose="00000505000000000000"/>
      <p:regular r:id="rId23"/>
    </p:embeddedFont>
    <p:embeddedFont>
      <p:font typeface="Agrandir Wide Bold" charset="1" panose="00000805000000000000"/>
      <p:regular r:id="rId24"/>
    </p:embeddedFont>
    <p:embeddedFont>
      <p:font typeface="Agrandir Wide Italics" charset="1" panose="00000505000000000000"/>
      <p:regular r:id="rId25"/>
    </p:embeddedFont>
    <p:embeddedFont>
      <p:font typeface="Agrandir Wide Bold Italics" charset="1" panose="00000805000000000000"/>
      <p:regular r:id="rId26"/>
    </p:embeddedFont>
    <p:embeddedFont>
      <p:font typeface="Agrandir Wide Thin" charset="1" panose="00000205000000000000"/>
      <p:regular r:id="rId27"/>
    </p:embeddedFont>
    <p:embeddedFont>
      <p:font typeface="Agrandir Wide Thin Italics" charset="1" panose="00000205000000000000"/>
      <p:regular r:id="rId28"/>
    </p:embeddedFont>
    <p:embeddedFont>
      <p:font typeface="Agrandir Wide Medium" charset="1" panose="00000605000000000000"/>
      <p:regular r:id="rId29"/>
    </p:embeddedFont>
    <p:embeddedFont>
      <p:font typeface="Agrandir Wide Medium Italics" charset="1" panose="00000605000000000000"/>
      <p:regular r:id="rId30"/>
    </p:embeddedFont>
    <p:embeddedFont>
      <p:font typeface="Agrandir Wide Ultra-Bold" charset="1" panose="00000905000000000000"/>
      <p:regular r:id="rId31"/>
    </p:embeddedFont>
    <p:embeddedFont>
      <p:font typeface="Agrandir Wide Ultra-Bold Italics" charset="1" panose="00000905000000000000"/>
      <p:regular r:id="rId32"/>
    </p:embeddedFont>
    <p:embeddedFont>
      <p:font typeface="Agrandir Wide Heavy" charset="1" panose="00000A05000000000000"/>
      <p:regular r:id="rId33"/>
    </p:embeddedFont>
    <p:embeddedFont>
      <p:font typeface="Agrandir Wide Heavy Italics" charset="1" panose="00000A05000000000000"/>
      <p:regular r:id="rId34"/>
    </p:embeddedFont>
    <p:embeddedFont>
      <p:font typeface="Montserrat" charset="1" panose="00000500000000000000"/>
      <p:regular r:id="rId35"/>
    </p:embeddedFont>
    <p:embeddedFont>
      <p:font typeface="Montserrat Bold" charset="1" panose="00000800000000000000"/>
      <p:regular r:id="rId36"/>
    </p:embeddedFont>
    <p:embeddedFont>
      <p:font typeface="Montserrat Italics" charset="1" panose="00000500000000000000"/>
      <p:regular r:id="rId37"/>
    </p:embeddedFont>
    <p:embeddedFont>
      <p:font typeface="Montserrat Bold Italics" charset="1" panose="00000800000000000000"/>
      <p:regular r:id="rId38"/>
    </p:embeddedFont>
    <p:embeddedFont>
      <p:font typeface="Montserrat Thin" charset="1" panose="00000300000000000000"/>
      <p:regular r:id="rId39"/>
    </p:embeddedFont>
    <p:embeddedFont>
      <p:font typeface="Montserrat Thin Italics" charset="1" panose="00000300000000000000"/>
      <p:regular r:id="rId40"/>
    </p:embeddedFont>
    <p:embeddedFont>
      <p:font typeface="Montserrat Extra-Light" charset="1" panose="00000300000000000000"/>
      <p:regular r:id="rId41"/>
    </p:embeddedFont>
    <p:embeddedFont>
      <p:font typeface="Montserrat Extra-Light Italics" charset="1" panose="00000300000000000000"/>
      <p:regular r:id="rId42"/>
    </p:embeddedFont>
    <p:embeddedFont>
      <p:font typeface="Montserrat Light" charset="1" panose="00000400000000000000"/>
      <p:regular r:id="rId43"/>
    </p:embeddedFont>
    <p:embeddedFont>
      <p:font typeface="Montserrat Light Italics" charset="1" panose="00000400000000000000"/>
      <p:regular r:id="rId44"/>
    </p:embeddedFont>
    <p:embeddedFont>
      <p:font typeface="Montserrat Medium" charset="1" panose="00000600000000000000"/>
      <p:regular r:id="rId45"/>
    </p:embeddedFont>
    <p:embeddedFont>
      <p:font typeface="Montserrat Medium Italics" charset="1" panose="00000600000000000000"/>
      <p:regular r:id="rId46"/>
    </p:embeddedFont>
    <p:embeddedFont>
      <p:font typeface="Montserrat Semi-Bold" charset="1" panose="00000700000000000000"/>
      <p:regular r:id="rId47"/>
    </p:embeddedFont>
    <p:embeddedFont>
      <p:font typeface="Montserrat Semi-Bold Italics" charset="1" panose="00000700000000000000"/>
      <p:regular r:id="rId48"/>
    </p:embeddedFont>
    <p:embeddedFont>
      <p:font typeface="Montserrat Ultra-Bold" charset="1" panose="00000900000000000000"/>
      <p:regular r:id="rId49"/>
    </p:embeddedFont>
    <p:embeddedFont>
      <p:font typeface="Montserrat Ultra-Bold Italics" charset="1" panose="00000900000000000000"/>
      <p:regular r:id="rId50"/>
    </p:embeddedFont>
    <p:embeddedFont>
      <p:font typeface="Montserrat Heavy" charset="1" panose="00000A00000000000000"/>
      <p:regular r:id="rId51"/>
    </p:embeddedFont>
    <p:embeddedFont>
      <p:font typeface="Montserrat Heavy Italics" charset="1" panose="00000A00000000000000"/>
      <p:regular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fonts/font47.fntdata" Type="http://schemas.openxmlformats.org/officeDocument/2006/relationships/font"/><Relationship Id="rId48" Target="fonts/font48.fntdata" Type="http://schemas.openxmlformats.org/officeDocument/2006/relationships/font"/><Relationship Id="rId49" Target="fonts/font49.fntdata" Type="http://schemas.openxmlformats.org/officeDocument/2006/relationships/font"/><Relationship Id="rId5" Target="tableStyles.xml" Type="http://schemas.openxmlformats.org/officeDocument/2006/relationships/tableStyles"/><Relationship Id="rId50" Target="fonts/font50.fntdata" Type="http://schemas.openxmlformats.org/officeDocument/2006/relationships/font"/><Relationship Id="rId51" Target="fonts/font51.fntdata" Type="http://schemas.openxmlformats.org/officeDocument/2006/relationships/font"/><Relationship Id="rId52" Target="fonts/font52.fntdata" Type="http://schemas.openxmlformats.org/officeDocument/2006/relationships/font"/><Relationship Id="rId53" Target="slides/slide1.xml" Type="http://schemas.openxmlformats.org/officeDocument/2006/relationships/slide"/><Relationship Id="rId54" Target="slides/slide2.xml" Type="http://schemas.openxmlformats.org/officeDocument/2006/relationships/slide"/><Relationship Id="rId55" Target="slides/slide3.xml" Type="http://schemas.openxmlformats.org/officeDocument/2006/relationships/slide"/><Relationship Id="rId56" Target="slides/slide4.xml" Type="http://schemas.openxmlformats.org/officeDocument/2006/relationships/slide"/><Relationship Id="rId57" Target="slides/slide5.xml" Type="http://schemas.openxmlformats.org/officeDocument/2006/relationships/slide"/><Relationship Id="rId58" Target="slides/slide6.xml" Type="http://schemas.openxmlformats.org/officeDocument/2006/relationships/slide"/><Relationship Id="rId59" Target="slides/slide7.xml" Type="http://schemas.openxmlformats.org/officeDocument/2006/relationships/slide"/><Relationship Id="rId6" Target="fonts/font6.fntdata" Type="http://schemas.openxmlformats.org/officeDocument/2006/relationships/font"/><Relationship Id="rId60" Target="slides/slide8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jpeg>
</file>

<file path=ppt/media/image5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433" t="0" r="-11433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66231"/>
            <a:ext cx="18288000" cy="10220769"/>
            <a:chOff x="0" y="0"/>
            <a:chExt cx="4816593" cy="26918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691890"/>
            </a:xfrm>
            <a:custGeom>
              <a:avLst/>
              <a:gdLst/>
              <a:ahLst/>
              <a:cxnLst/>
              <a:rect r="r" b="b" t="t" l="l"/>
              <a:pathLst>
                <a:path h="269189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691890"/>
                  </a:lnTo>
                  <a:lnTo>
                    <a:pt x="0" y="2691890"/>
                  </a:lnTo>
                  <a:close/>
                </a:path>
              </a:pathLst>
            </a:custGeom>
            <a:solidFill>
              <a:srgbClr val="002C66">
                <a:alpha val="7882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14300"/>
              <a:ext cx="812800" cy="927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-10800000">
            <a:off x="7780228" y="8966518"/>
            <a:ext cx="6673203" cy="3915648"/>
            <a:chOff x="0" y="0"/>
            <a:chExt cx="822466" cy="4826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22466" cy="482600"/>
            </a:xfrm>
            <a:custGeom>
              <a:avLst/>
              <a:gdLst/>
              <a:ahLst/>
              <a:cxnLst/>
              <a:rect r="r" b="b" t="t" l="l"/>
              <a:pathLst>
                <a:path h="482600" w="822466">
                  <a:moveTo>
                    <a:pt x="584341" y="0"/>
                  </a:moveTo>
                  <a:lnTo>
                    <a:pt x="822466" y="238125"/>
                  </a:lnTo>
                  <a:lnTo>
                    <a:pt x="822466" y="244475"/>
                  </a:lnTo>
                  <a:lnTo>
                    <a:pt x="584341" y="482600"/>
                  </a:lnTo>
                  <a:lnTo>
                    <a:pt x="238125" y="482600"/>
                  </a:lnTo>
                  <a:lnTo>
                    <a:pt x="0" y="2444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84341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175395" y="9457892"/>
            <a:ext cx="7047151" cy="2342350"/>
            <a:chOff x="0" y="0"/>
            <a:chExt cx="2038200" cy="67746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38200" cy="677462"/>
            </a:xfrm>
            <a:custGeom>
              <a:avLst/>
              <a:gdLst/>
              <a:ahLst/>
              <a:cxnLst/>
              <a:rect r="r" b="b" t="t" l="l"/>
              <a:pathLst>
                <a:path h="677462" w="2038200">
                  <a:moveTo>
                    <a:pt x="1800075" y="0"/>
                  </a:moveTo>
                  <a:lnTo>
                    <a:pt x="2038200" y="238125"/>
                  </a:lnTo>
                  <a:lnTo>
                    <a:pt x="2038200" y="439337"/>
                  </a:lnTo>
                  <a:lnTo>
                    <a:pt x="1800075" y="677462"/>
                  </a:lnTo>
                  <a:lnTo>
                    <a:pt x="238125" y="677462"/>
                  </a:lnTo>
                  <a:lnTo>
                    <a:pt x="0" y="439337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1800075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419730" y="5019675"/>
            <a:ext cx="3226165" cy="5374534"/>
            <a:chOff x="0" y="0"/>
            <a:chExt cx="812800" cy="135406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1354060"/>
            </a:xfrm>
            <a:custGeom>
              <a:avLst/>
              <a:gdLst/>
              <a:ahLst/>
              <a:cxnLst/>
              <a:rect r="r" b="b" t="t" l="l"/>
              <a:pathLst>
                <a:path h="135406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1115935"/>
                  </a:lnTo>
                  <a:lnTo>
                    <a:pt x="574675" y="1354060"/>
                  </a:lnTo>
                  <a:lnTo>
                    <a:pt x="238125" y="1354060"/>
                  </a:lnTo>
                  <a:lnTo>
                    <a:pt x="0" y="111593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5400000">
            <a:off x="-1881619" y="-5447316"/>
            <a:ext cx="9198907" cy="9374192"/>
            <a:chOff x="0" y="0"/>
            <a:chExt cx="1132415" cy="115399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132415" cy="1153993"/>
            </a:xfrm>
            <a:custGeom>
              <a:avLst/>
              <a:gdLst/>
              <a:ahLst/>
              <a:cxnLst/>
              <a:rect r="r" b="b" t="t" l="l"/>
              <a:pathLst>
                <a:path h="1153993" w="1132415">
                  <a:moveTo>
                    <a:pt x="894290" y="0"/>
                  </a:moveTo>
                  <a:lnTo>
                    <a:pt x="1132415" y="238125"/>
                  </a:lnTo>
                  <a:lnTo>
                    <a:pt x="1132415" y="915868"/>
                  </a:lnTo>
                  <a:lnTo>
                    <a:pt x="894290" y="1153993"/>
                  </a:lnTo>
                  <a:lnTo>
                    <a:pt x="238125" y="1153993"/>
                  </a:lnTo>
                  <a:lnTo>
                    <a:pt x="0" y="91586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94290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5400000">
            <a:off x="4803784" y="-5444992"/>
            <a:ext cx="6660935" cy="10775683"/>
            <a:chOff x="0" y="0"/>
            <a:chExt cx="482600" cy="78072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82600" cy="780723"/>
            </a:xfrm>
            <a:custGeom>
              <a:avLst/>
              <a:gdLst/>
              <a:ahLst/>
              <a:cxnLst/>
              <a:rect r="r" b="b" t="t" l="l"/>
              <a:pathLst>
                <a:path h="780723" w="482600">
                  <a:moveTo>
                    <a:pt x="244475" y="0"/>
                  </a:moveTo>
                  <a:lnTo>
                    <a:pt x="482600" y="238125"/>
                  </a:lnTo>
                  <a:lnTo>
                    <a:pt x="482600" y="542598"/>
                  </a:lnTo>
                  <a:lnTo>
                    <a:pt x="244475" y="780723"/>
                  </a:lnTo>
                  <a:lnTo>
                    <a:pt x="238125" y="780723"/>
                  </a:lnTo>
                  <a:lnTo>
                    <a:pt x="0" y="54259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244475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5632295" y="28575"/>
            <a:ext cx="2503044" cy="2503044"/>
            <a:chOff x="0" y="0"/>
            <a:chExt cx="3337392" cy="3337392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3337392" cy="3337392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-38100"/>
                <a:ext cx="660400" cy="774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80"/>
                  </a:lnSpc>
                </a:pPr>
              </a:p>
            </p:txBody>
          </p:sp>
        </p:grpSp>
        <p:grpSp>
          <p:nvGrpSpPr>
            <p:cNvPr name="Group 25" id="25"/>
            <p:cNvGrpSpPr>
              <a:grpSpLocks noChangeAspect="true"/>
            </p:cNvGrpSpPr>
            <p:nvPr/>
          </p:nvGrpSpPr>
          <p:grpSpPr>
            <a:xfrm rot="0">
              <a:off x="151774" y="151780"/>
              <a:ext cx="3033843" cy="3033831"/>
              <a:chOff x="0" y="0"/>
              <a:chExt cx="6350000" cy="6349975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4188" t="0" r="-4188" b="-8377"/>
                </a:stretch>
              </a:blipFill>
            </p:spPr>
          </p:sp>
        </p:grpSp>
      </p:grpSp>
      <p:sp>
        <p:nvSpPr>
          <p:cNvPr name="TextBox 27" id="27"/>
          <p:cNvSpPr txBox="true"/>
          <p:nvPr/>
        </p:nvSpPr>
        <p:spPr>
          <a:xfrm rot="0">
            <a:off x="690729" y="1209675"/>
            <a:ext cx="9612984" cy="1372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08"/>
              </a:lnSpc>
            </a:pPr>
            <a:r>
              <a:rPr lang="en-US" sz="10208">
                <a:solidFill>
                  <a:srgbClr val="FFFFFF"/>
                </a:solidFill>
                <a:latin typeface="Lovelo"/>
              </a:rPr>
              <a:t>TRAVEL DIARIES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790575" y="2189184"/>
            <a:ext cx="9762339" cy="8338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84"/>
              </a:lnSpc>
            </a:pPr>
            <a:r>
              <a:rPr lang="en-US" sz="4846" spc="2079">
                <a:solidFill>
                  <a:srgbClr val="FFFFFF"/>
                </a:solidFill>
                <a:latin typeface="Montserrat Classic"/>
              </a:rPr>
              <a:t>BOOKING AGENCY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13254" y="4831275"/>
            <a:ext cx="16572005" cy="1888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83717" indent="-391858" lvl="1">
              <a:lnSpc>
                <a:spcPts val="5081"/>
              </a:lnSpc>
              <a:buFont typeface="Arial"/>
              <a:buChar char="•"/>
            </a:pPr>
            <a:r>
              <a:rPr lang="en-US" sz="3629" spc="7">
                <a:solidFill>
                  <a:srgbClr val="FFFFFF"/>
                </a:solidFill>
                <a:latin typeface="Akzidenz-Grotesk"/>
              </a:rPr>
              <a:t>This is a platform where a user visits and books his or her specified travelling destination with the aim of providing a confortable system that is friendly to use and is organized.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23527" y="7559916"/>
            <a:ext cx="16897673" cy="1888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84682" indent="-392341" lvl="1">
              <a:lnSpc>
                <a:spcPts val="5088"/>
              </a:lnSpc>
              <a:buFont typeface="Arial"/>
              <a:buChar char="•"/>
            </a:pPr>
            <a:r>
              <a:rPr lang="en-US" sz="3634" spc="7">
                <a:solidFill>
                  <a:srgbClr val="FFFFFF"/>
                </a:solidFill>
                <a:latin typeface="Akzidenz-Grotesk"/>
              </a:rPr>
              <a:t>The main objective of this project is to provide a convinient system where a user can search and book a specified destination without going to the place physically, which might be stressful.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969989" y="1372568"/>
            <a:ext cx="4806670" cy="7541864"/>
            <a:chOff x="0" y="0"/>
            <a:chExt cx="1212991" cy="19032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12991" cy="1903232"/>
            </a:xfrm>
            <a:custGeom>
              <a:avLst/>
              <a:gdLst/>
              <a:ahLst/>
              <a:cxnLst/>
              <a:rect r="r" b="b" t="t" l="l"/>
              <a:pathLst>
                <a:path h="1903232" w="1212991">
                  <a:moveTo>
                    <a:pt x="974866" y="0"/>
                  </a:moveTo>
                  <a:lnTo>
                    <a:pt x="1212991" y="238125"/>
                  </a:lnTo>
                  <a:lnTo>
                    <a:pt x="1212991" y="1665107"/>
                  </a:lnTo>
                  <a:lnTo>
                    <a:pt x="974866" y="1903232"/>
                  </a:lnTo>
                  <a:lnTo>
                    <a:pt x="238125" y="1903232"/>
                  </a:lnTo>
                  <a:lnTo>
                    <a:pt x="0" y="1665107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974866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91268" y="3590925"/>
            <a:ext cx="6827220" cy="31337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71"/>
              </a:lnSpc>
            </a:pPr>
            <a:r>
              <a:rPr lang="en-US" sz="9475">
                <a:solidFill>
                  <a:srgbClr val="FFFFFF"/>
                </a:solidFill>
                <a:latin typeface="Agrandir Wide Medium"/>
              </a:rPr>
              <a:t>Table of Content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3932902" y="916162"/>
            <a:ext cx="3422100" cy="616235"/>
            <a:chOff x="0" y="0"/>
            <a:chExt cx="901294" cy="16230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01294" cy="162301"/>
            </a:xfrm>
            <a:custGeom>
              <a:avLst/>
              <a:gdLst/>
              <a:ahLst/>
              <a:cxnLst/>
              <a:rect r="r" b="b" t="t" l="l"/>
              <a:pathLst>
                <a:path h="162301" w="901294">
                  <a:moveTo>
                    <a:pt x="81150" y="0"/>
                  </a:moveTo>
                  <a:lnTo>
                    <a:pt x="820143" y="0"/>
                  </a:lnTo>
                  <a:cubicBezTo>
                    <a:pt x="864962" y="0"/>
                    <a:pt x="901294" y="36332"/>
                    <a:pt x="901294" y="81150"/>
                  </a:cubicBezTo>
                  <a:lnTo>
                    <a:pt x="901294" y="81150"/>
                  </a:lnTo>
                  <a:cubicBezTo>
                    <a:pt x="901294" y="125968"/>
                    <a:pt x="864962" y="162301"/>
                    <a:pt x="820143" y="162301"/>
                  </a:cubicBezTo>
                  <a:lnTo>
                    <a:pt x="81150" y="162301"/>
                  </a:lnTo>
                  <a:cubicBezTo>
                    <a:pt x="36332" y="162301"/>
                    <a:pt x="0" y="125968"/>
                    <a:pt x="0" y="81150"/>
                  </a:cubicBezTo>
                  <a:lnTo>
                    <a:pt x="0" y="81150"/>
                  </a:lnTo>
                  <a:cubicBezTo>
                    <a:pt x="0" y="36332"/>
                    <a:pt x="36332" y="0"/>
                    <a:pt x="81150" y="0"/>
                  </a:cubicBez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14300"/>
              <a:ext cx="812800" cy="927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315211" y="876300"/>
            <a:ext cx="2747952" cy="7139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45"/>
              </a:lnSpc>
            </a:pPr>
            <a:r>
              <a:rPr lang="en-US" sz="4175">
                <a:solidFill>
                  <a:srgbClr val="FFFFFF"/>
                </a:solidFill>
                <a:latin typeface="Bebas Neue"/>
              </a:rPr>
              <a:t>TEAM MEMBERS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2317554" y="2685604"/>
            <a:ext cx="3422100" cy="616235"/>
            <a:chOff x="0" y="0"/>
            <a:chExt cx="901294" cy="1623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01294" cy="162301"/>
            </a:xfrm>
            <a:custGeom>
              <a:avLst/>
              <a:gdLst/>
              <a:ahLst/>
              <a:cxnLst/>
              <a:rect r="r" b="b" t="t" l="l"/>
              <a:pathLst>
                <a:path h="162301" w="901294">
                  <a:moveTo>
                    <a:pt x="81150" y="0"/>
                  </a:moveTo>
                  <a:lnTo>
                    <a:pt x="820143" y="0"/>
                  </a:lnTo>
                  <a:cubicBezTo>
                    <a:pt x="864962" y="0"/>
                    <a:pt x="901294" y="36332"/>
                    <a:pt x="901294" y="81150"/>
                  </a:cubicBezTo>
                  <a:lnTo>
                    <a:pt x="901294" y="81150"/>
                  </a:lnTo>
                  <a:cubicBezTo>
                    <a:pt x="901294" y="125968"/>
                    <a:pt x="864962" y="162301"/>
                    <a:pt x="820143" y="162301"/>
                  </a:cubicBezTo>
                  <a:lnTo>
                    <a:pt x="81150" y="162301"/>
                  </a:lnTo>
                  <a:cubicBezTo>
                    <a:pt x="36332" y="162301"/>
                    <a:pt x="0" y="125968"/>
                    <a:pt x="0" y="81150"/>
                  </a:cubicBezTo>
                  <a:lnTo>
                    <a:pt x="0" y="81150"/>
                  </a:lnTo>
                  <a:cubicBezTo>
                    <a:pt x="0" y="36332"/>
                    <a:pt x="36332" y="0"/>
                    <a:pt x="81150" y="0"/>
                  </a:cubicBez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14300"/>
              <a:ext cx="812800" cy="927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2571275" y="2682603"/>
            <a:ext cx="2971806" cy="6127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3"/>
              </a:lnSpc>
            </a:pPr>
            <a:r>
              <a:rPr lang="en-US" sz="3459">
                <a:solidFill>
                  <a:srgbClr val="FFFFFF"/>
                </a:solidFill>
                <a:latin typeface="Bebas Neue"/>
              </a:rPr>
              <a:t>PROJECT DESCRIPTION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9880663" y="5058903"/>
            <a:ext cx="3422100" cy="616235"/>
            <a:chOff x="0" y="0"/>
            <a:chExt cx="901294" cy="16230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01294" cy="162301"/>
            </a:xfrm>
            <a:custGeom>
              <a:avLst/>
              <a:gdLst/>
              <a:ahLst/>
              <a:cxnLst/>
              <a:rect r="r" b="b" t="t" l="l"/>
              <a:pathLst>
                <a:path h="162301" w="901294">
                  <a:moveTo>
                    <a:pt x="81150" y="0"/>
                  </a:moveTo>
                  <a:lnTo>
                    <a:pt x="820143" y="0"/>
                  </a:lnTo>
                  <a:cubicBezTo>
                    <a:pt x="864962" y="0"/>
                    <a:pt x="901294" y="36332"/>
                    <a:pt x="901294" y="81150"/>
                  </a:cubicBezTo>
                  <a:lnTo>
                    <a:pt x="901294" y="81150"/>
                  </a:lnTo>
                  <a:cubicBezTo>
                    <a:pt x="901294" y="125968"/>
                    <a:pt x="864962" y="162301"/>
                    <a:pt x="820143" y="162301"/>
                  </a:cubicBezTo>
                  <a:lnTo>
                    <a:pt x="81150" y="162301"/>
                  </a:lnTo>
                  <a:cubicBezTo>
                    <a:pt x="36332" y="162301"/>
                    <a:pt x="0" y="125968"/>
                    <a:pt x="0" y="81150"/>
                  </a:cubicBezTo>
                  <a:lnTo>
                    <a:pt x="0" y="81150"/>
                  </a:lnTo>
                  <a:cubicBezTo>
                    <a:pt x="0" y="36332"/>
                    <a:pt x="36332" y="0"/>
                    <a:pt x="81150" y="0"/>
                  </a:cubicBez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114300"/>
              <a:ext cx="812800" cy="927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702205" y="6526385"/>
            <a:ext cx="3422100" cy="616235"/>
            <a:chOff x="0" y="0"/>
            <a:chExt cx="901294" cy="16230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01294" cy="162301"/>
            </a:xfrm>
            <a:custGeom>
              <a:avLst/>
              <a:gdLst/>
              <a:ahLst/>
              <a:cxnLst/>
              <a:rect r="r" b="b" t="t" l="l"/>
              <a:pathLst>
                <a:path h="162301" w="901294">
                  <a:moveTo>
                    <a:pt x="81150" y="0"/>
                  </a:moveTo>
                  <a:lnTo>
                    <a:pt x="820143" y="0"/>
                  </a:lnTo>
                  <a:cubicBezTo>
                    <a:pt x="864962" y="0"/>
                    <a:pt x="901294" y="36332"/>
                    <a:pt x="901294" y="81150"/>
                  </a:cubicBezTo>
                  <a:lnTo>
                    <a:pt x="901294" y="81150"/>
                  </a:lnTo>
                  <a:cubicBezTo>
                    <a:pt x="901294" y="125968"/>
                    <a:pt x="864962" y="162301"/>
                    <a:pt x="820143" y="162301"/>
                  </a:cubicBezTo>
                  <a:lnTo>
                    <a:pt x="81150" y="162301"/>
                  </a:lnTo>
                  <a:cubicBezTo>
                    <a:pt x="36332" y="162301"/>
                    <a:pt x="0" y="125968"/>
                    <a:pt x="0" y="81150"/>
                  </a:cubicBezTo>
                  <a:lnTo>
                    <a:pt x="0" y="81150"/>
                  </a:lnTo>
                  <a:cubicBezTo>
                    <a:pt x="0" y="36332"/>
                    <a:pt x="36332" y="0"/>
                    <a:pt x="81150" y="0"/>
                  </a:cubicBez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114300"/>
              <a:ext cx="812800" cy="927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962962" y="8035762"/>
            <a:ext cx="3422100" cy="616235"/>
            <a:chOff x="0" y="0"/>
            <a:chExt cx="901294" cy="16230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01294" cy="162301"/>
            </a:xfrm>
            <a:custGeom>
              <a:avLst/>
              <a:gdLst/>
              <a:ahLst/>
              <a:cxnLst/>
              <a:rect r="r" b="b" t="t" l="l"/>
              <a:pathLst>
                <a:path h="162301" w="901294">
                  <a:moveTo>
                    <a:pt x="81150" y="0"/>
                  </a:moveTo>
                  <a:lnTo>
                    <a:pt x="820143" y="0"/>
                  </a:lnTo>
                  <a:cubicBezTo>
                    <a:pt x="864962" y="0"/>
                    <a:pt x="901294" y="36332"/>
                    <a:pt x="901294" y="81150"/>
                  </a:cubicBezTo>
                  <a:lnTo>
                    <a:pt x="901294" y="81150"/>
                  </a:lnTo>
                  <a:cubicBezTo>
                    <a:pt x="901294" y="125968"/>
                    <a:pt x="864962" y="162301"/>
                    <a:pt x="820143" y="162301"/>
                  </a:cubicBezTo>
                  <a:lnTo>
                    <a:pt x="81150" y="162301"/>
                  </a:lnTo>
                  <a:cubicBezTo>
                    <a:pt x="36332" y="162301"/>
                    <a:pt x="0" y="125968"/>
                    <a:pt x="0" y="81150"/>
                  </a:cubicBezTo>
                  <a:lnTo>
                    <a:pt x="0" y="81150"/>
                  </a:lnTo>
                  <a:cubicBezTo>
                    <a:pt x="0" y="36332"/>
                    <a:pt x="36332" y="0"/>
                    <a:pt x="81150" y="0"/>
                  </a:cubicBez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14300"/>
              <a:ext cx="812800" cy="927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0893111" y="3699390"/>
            <a:ext cx="3422100" cy="616235"/>
            <a:chOff x="0" y="0"/>
            <a:chExt cx="901294" cy="162301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01294" cy="162301"/>
            </a:xfrm>
            <a:custGeom>
              <a:avLst/>
              <a:gdLst/>
              <a:ahLst/>
              <a:cxnLst/>
              <a:rect r="r" b="b" t="t" l="l"/>
              <a:pathLst>
                <a:path h="162301" w="901294">
                  <a:moveTo>
                    <a:pt x="81150" y="0"/>
                  </a:moveTo>
                  <a:lnTo>
                    <a:pt x="820143" y="0"/>
                  </a:lnTo>
                  <a:cubicBezTo>
                    <a:pt x="864962" y="0"/>
                    <a:pt x="901294" y="36332"/>
                    <a:pt x="901294" y="81150"/>
                  </a:cubicBezTo>
                  <a:lnTo>
                    <a:pt x="901294" y="81150"/>
                  </a:lnTo>
                  <a:cubicBezTo>
                    <a:pt x="901294" y="125968"/>
                    <a:pt x="864962" y="162301"/>
                    <a:pt x="820143" y="162301"/>
                  </a:cubicBezTo>
                  <a:lnTo>
                    <a:pt x="81150" y="162301"/>
                  </a:lnTo>
                  <a:cubicBezTo>
                    <a:pt x="36332" y="162301"/>
                    <a:pt x="0" y="125968"/>
                    <a:pt x="0" y="81150"/>
                  </a:cubicBezTo>
                  <a:lnTo>
                    <a:pt x="0" y="81150"/>
                  </a:lnTo>
                  <a:cubicBezTo>
                    <a:pt x="0" y="36332"/>
                    <a:pt x="36332" y="0"/>
                    <a:pt x="81150" y="0"/>
                  </a:cubicBez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114300"/>
              <a:ext cx="812800" cy="927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0988813" y="3717709"/>
            <a:ext cx="3230696" cy="607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3"/>
              </a:lnSpc>
            </a:pPr>
            <a:r>
              <a:rPr lang="en-US" sz="3459">
                <a:solidFill>
                  <a:srgbClr val="FFFFFF"/>
                </a:solidFill>
                <a:latin typeface="Bebas Neue"/>
              </a:rPr>
              <a:t>LEARNING OBJECTIVES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277815" y="5039487"/>
            <a:ext cx="2627796" cy="607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3"/>
              </a:lnSpc>
            </a:pPr>
            <a:r>
              <a:rPr lang="en-US" sz="3459">
                <a:solidFill>
                  <a:srgbClr val="FFFFFF"/>
                </a:solidFill>
                <a:latin typeface="Bebas Neue"/>
              </a:rPr>
              <a:t>TECHNOLOGIES USED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1359403" y="6508867"/>
            <a:ext cx="2107704" cy="607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3"/>
              </a:lnSpc>
            </a:pPr>
            <a:r>
              <a:rPr lang="en-US" sz="3459">
                <a:solidFill>
                  <a:srgbClr val="FFFFFF"/>
                </a:solidFill>
                <a:latin typeface="Bebas Neue"/>
              </a:rPr>
              <a:t>CHALLENGES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058664" y="8066946"/>
            <a:ext cx="3230696" cy="6074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43"/>
              </a:lnSpc>
            </a:pPr>
            <a:r>
              <a:rPr lang="en-US" sz="3459">
                <a:solidFill>
                  <a:srgbClr val="FFFFFF"/>
                </a:solidFill>
                <a:latin typeface="Bebas Neue"/>
              </a:rPr>
              <a:t>THANKS YOU</a:t>
            </a:r>
          </a:p>
        </p:txBody>
      </p:sp>
      <p:grpSp>
        <p:nvGrpSpPr>
          <p:cNvPr name="Group 30" id="30"/>
          <p:cNvGrpSpPr/>
          <p:nvPr/>
        </p:nvGrpSpPr>
        <p:grpSpPr>
          <a:xfrm rot="5400000">
            <a:off x="1312974" y="-3666659"/>
            <a:ext cx="2315586" cy="7075133"/>
            <a:chOff x="0" y="0"/>
            <a:chExt cx="583389" cy="1782509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583389" cy="1782509"/>
            </a:xfrm>
            <a:custGeom>
              <a:avLst/>
              <a:gdLst/>
              <a:ahLst/>
              <a:cxnLst/>
              <a:rect r="r" b="b" t="t" l="l"/>
              <a:pathLst>
                <a:path h="1782509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544384"/>
                  </a:lnTo>
                  <a:lnTo>
                    <a:pt x="345264" y="1782509"/>
                  </a:lnTo>
                  <a:lnTo>
                    <a:pt x="238125" y="1782509"/>
                  </a:lnTo>
                  <a:lnTo>
                    <a:pt x="0" y="1544384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33" id="33"/>
          <p:cNvGrpSpPr/>
          <p:nvPr/>
        </p:nvGrpSpPr>
        <p:grpSpPr>
          <a:xfrm rot="5400000">
            <a:off x="1312974" y="6939934"/>
            <a:ext cx="2315586" cy="7075133"/>
            <a:chOff x="0" y="0"/>
            <a:chExt cx="583389" cy="1782509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583389" cy="1782509"/>
            </a:xfrm>
            <a:custGeom>
              <a:avLst/>
              <a:gdLst/>
              <a:ahLst/>
              <a:cxnLst/>
              <a:rect r="r" b="b" t="t" l="l"/>
              <a:pathLst>
                <a:path h="1782509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544384"/>
                  </a:lnTo>
                  <a:lnTo>
                    <a:pt x="345264" y="1782509"/>
                  </a:lnTo>
                  <a:lnTo>
                    <a:pt x="238125" y="1782509"/>
                  </a:lnTo>
                  <a:lnTo>
                    <a:pt x="0" y="1544384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36" id="36"/>
          <p:cNvGrpSpPr/>
          <p:nvPr/>
        </p:nvGrpSpPr>
        <p:grpSpPr>
          <a:xfrm rot="5400000">
            <a:off x="5381436" y="-3899378"/>
            <a:ext cx="2315586" cy="6778571"/>
            <a:chOff x="0" y="0"/>
            <a:chExt cx="583389" cy="170779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583389" cy="1707793"/>
            </a:xfrm>
            <a:custGeom>
              <a:avLst/>
              <a:gdLst/>
              <a:ahLst/>
              <a:cxnLst/>
              <a:rect r="r" b="b" t="t" l="l"/>
              <a:pathLst>
                <a:path h="1707793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469668"/>
                  </a:lnTo>
                  <a:lnTo>
                    <a:pt x="345264" y="1707793"/>
                  </a:lnTo>
                  <a:lnTo>
                    <a:pt x="238125" y="1707793"/>
                  </a:lnTo>
                  <a:lnTo>
                    <a:pt x="0" y="146966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5400000">
            <a:off x="5381436" y="7537692"/>
            <a:ext cx="2315586" cy="6778571"/>
            <a:chOff x="0" y="0"/>
            <a:chExt cx="583389" cy="1707793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583389" cy="1707793"/>
            </a:xfrm>
            <a:custGeom>
              <a:avLst/>
              <a:gdLst/>
              <a:ahLst/>
              <a:cxnLst/>
              <a:rect r="r" b="b" t="t" l="l"/>
              <a:pathLst>
                <a:path h="1707793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469668"/>
                  </a:lnTo>
                  <a:lnTo>
                    <a:pt x="345264" y="1707793"/>
                  </a:lnTo>
                  <a:lnTo>
                    <a:pt x="238125" y="1707793"/>
                  </a:lnTo>
                  <a:lnTo>
                    <a:pt x="0" y="146966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42" id="42"/>
          <p:cNvGrpSpPr/>
          <p:nvPr/>
        </p:nvGrpSpPr>
        <p:grpSpPr>
          <a:xfrm rot="5400000">
            <a:off x="16960003" y="3258619"/>
            <a:ext cx="2808393" cy="3769762"/>
            <a:chOff x="0" y="0"/>
            <a:chExt cx="702142" cy="9425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702142" cy="942500"/>
            </a:xfrm>
            <a:custGeom>
              <a:avLst/>
              <a:gdLst/>
              <a:ahLst/>
              <a:cxnLst/>
              <a:rect r="r" b="b" t="t" l="l"/>
              <a:pathLst>
                <a:path h="942500" w="702142">
                  <a:moveTo>
                    <a:pt x="464017" y="0"/>
                  </a:moveTo>
                  <a:lnTo>
                    <a:pt x="702142" y="238125"/>
                  </a:lnTo>
                  <a:lnTo>
                    <a:pt x="702142" y="704375"/>
                  </a:lnTo>
                  <a:lnTo>
                    <a:pt x="464017" y="942500"/>
                  </a:lnTo>
                  <a:lnTo>
                    <a:pt x="238125" y="942500"/>
                  </a:lnTo>
                  <a:lnTo>
                    <a:pt x="0" y="7043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464017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5400000">
            <a:off x="16341463" y="3258619"/>
            <a:ext cx="5941131" cy="3769762"/>
            <a:chOff x="0" y="0"/>
            <a:chExt cx="1485376" cy="9425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1485376" cy="942500"/>
            </a:xfrm>
            <a:custGeom>
              <a:avLst/>
              <a:gdLst/>
              <a:ahLst/>
              <a:cxnLst/>
              <a:rect r="r" b="b" t="t" l="l"/>
              <a:pathLst>
                <a:path h="942500" w="1485376">
                  <a:moveTo>
                    <a:pt x="1247251" y="0"/>
                  </a:moveTo>
                  <a:lnTo>
                    <a:pt x="1485376" y="238125"/>
                  </a:lnTo>
                  <a:lnTo>
                    <a:pt x="1485376" y="704375"/>
                  </a:lnTo>
                  <a:lnTo>
                    <a:pt x="1247251" y="942500"/>
                  </a:lnTo>
                  <a:lnTo>
                    <a:pt x="238125" y="942500"/>
                  </a:lnTo>
                  <a:lnTo>
                    <a:pt x="0" y="7043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1247251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AutoShape 48" id="48"/>
          <p:cNvSpPr/>
          <p:nvPr/>
        </p:nvSpPr>
        <p:spPr>
          <a:xfrm rot="0">
            <a:off x="10606504" y="1205230"/>
            <a:ext cx="3422100" cy="0"/>
          </a:xfrm>
          <a:prstGeom prst="line">
            <a:avLst/>
          </a:prstGeom>
          <a:ln cap="flat" w="38100">
            <a:solidFill>
              <a:srgbClr val="002C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9" id="49"/>
          <p:cNvSpPr/>
          <p:nvPr/>
        </p:nvSpPr>
        <p:spPr>
          <a:xfrm rot="-1454701">
            <a:off x="6859243" y="2012492"/>
            <a:ext cx="3931729" cy="0"/>
          </a:xfrm>
          <a:prstGeom prst="line">
            <a:avLst/>
          </a:prstGeom>
          <a:ln cap="flat" w="38100">
            <a:solidFill>
              <a:srgbClr val="002C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0" id="50"/>
          <p:cNvSpPr/>
          <p:nvPr/>
        </p:nvSpPr>
        <p:spPr>
          <a:xfrm>
            <a:off x="9928514" y="3012772"/>
            <a:ext cx="2484741" cy="0"/>
          </a:xfrm>
          <a:prstGeom prst="line">
            <a:avLst/>
          </a:prstGeom>
          <a:ln cap="flat" w="38100">
            <a:solidFill>
              <a:srgbClr val="002C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1" id="51"/>
          <p:cNvSpPr/>
          <p:nvPr/>
        </p:nvSpPr>
        <p:spPr>
          <a:xfrm flipV="true">
            <a:off x="7375807" y="3012772"/>
            <a:ext cx="2566649" cy="855355"/>
          </a:xfrm>
          <a:prstGeom prst="line">
            <a:avLst/>
          </a:prstGeom>
          <a:ln cap="flat" w="38100">
            <a:solidFill>
              <a:srgbClr val="002C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2" id="52"/>
          <p:cNvSpPr/>
          <p:nvPr/>
        </p:nvSpPr>
        <p:spPr>
          <a:xfrm flipV="true">
            <a:off x="7662415" y="4007507"/>
            <a:ext cx="3383541" cy="382383"/>
          </a:xfrm>
          <a:prstGeom prst="line">
            <a:avLst/>
          </a:prstGeom>
          <a:ln cap="flat" w="38100">
            <a:solidFill>
              <a:srgbClr val="002C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3" id="53"/>
          <p:cNvSpPr/>
          <p:nvPr/>
        </p:nvSpPr>
        <p:spPr>
          <a:xfrm>
            <a:off x="6554265" y="5386070"/>
            <a:ext cx="3422100" cy="0"/>
          </a:xfrm>
          <a:prstGeom prst="line">
            <a:avLst/>
          </a:prstGeom>
          <a:ln cap="flat" w="38100">
            <a:solidFill>
              <a:srgbClr val="002C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4" id="54"/>
          <p:cNvSpPr/>
          <p:nvPr/>
        </p:nvSpPr>
        <p:spPr>
          <a:xfrm>
            <a:off x="7469370" y="6515002"/>
            <a:ext cx="3328537" cy="338551"/>
          </a:xfrm>
          <a:prstGeom prst="line">
            <a:avLst/>
          </a:prstGeom>
          <a:ln cap="flat" w="38100">
            <a:solidFill>
              <a:srgbClr val="002C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5" id="55"/>
          <p:cNvSpPr/>
          <p:nvPr/>
        </p:nvSpPr>
        <p:spPr>
          <a:xfrm>
            <a:off x="9573922" y="8367301"/>
            <a:ext cx="2484741" cy="0"/>
          </a:xfrm>
          <a:prstGeom prst="line">
            <a:avLst/>
          </a:prstGeom>
          <a:ln cap="flat" w="38100">
            <a:solidFill>
              <a:srgbClr val="002C6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6" id="56"/>
          <p:cNvSpPr/>
          <p:nvPr/>
        </p:nvSpPr>
        <p:spPr>
          <a:xfrm>
            <a:off x="7021216" y="7528604"/>
            <a:ext cx="2561891" cy="838697"/>
          </a:xfrm>
          <a:prstGeom prst="line">
            <a:avLst/>
          </a:prstGeom>
          <a:ln cap="flat" w="38100">
            <a:solidFill>
              <a:srgbClr val="002C66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7" id="57"/>
          <p:cNvGrpSpPr/>
          <p:nvPr/>
        </p:nvGrpSpPr>
        <p:grpSpPr>
          <a:xfrm rot="0">
            <a:off x="17087183" y="47291"/>
            <a:ext cx="1200817" cy="1200817"/>
            <a:chOff x="0" y="0"/>
            <a:chExt cx="1601089" cy="1601089"/>
          </a:xfrm>
        </p:grpSpPr>
        <p:grpSp>
          <p:nvGrpSpPr>
            <p:cNvPr name="Group 58" id="58"/>
            <p:cNvGrpSpPr/>
            <p:nvPr/>
          </p:nvGrpSpPr>
          <p:grpSpPr>
            <a:xfrm rot="0">
              <a:off x="0" y="0"/>
              <a:ext cx="1601089" cy="1601089"/>
              <a:chOff x="0" y="0"/>
              <a:chExt cx="812800" cy="812800"/>
            </a:xfrm>
          </p:grpSpPr>
          <p:sp>
            <p:nvSpPr>
              <p:cNvPr name="Freeform 59" id="5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60" id="60"/>
              <p:cNvSpPr txBox="true"/>
              <p:nvPr/>
            </p:nvSpPr>
            <p:spPr>
              <a:xfrm>
                <a:off x="76200" y="-38100"/>
                <a:ext cx="660400" cy="774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80"/>
                  </a:lnSpc>
                </a:pPr>
              </a:p>
            </p:txBody>
          </p:sp>
        </p:grpSp>
        <p:grpSp>
          <p:nvGrpSpPr>
            <p:cNvPr name="Group 61" id="61"/>
            <p:cNvGrpSpPr>
              <a:grpSpLocks noChangeAspect="true"/>
            </p:cNvGrpSpPr>
            <p:nvPr/>
          </p:nvGrpSpPr>
          <p:grpSpPr>
            <a:xfrm rot="0">
              <a:off x="72813" y="72815"/>
              <a:ext cx="1455464" cy="1455459"/>
              <a:chOff x="0" y="0"/>
              <a:chExt cx="6350000" cy="6349975"/>
            </a:xfrm>
          </p:grpSpPr>
          <p:sp>
            <p:nvSpPr>
              <p:cNvPr name="Freeform 62" id="62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-4188" t="0" r="-4188" b="-8377"/>
                </a:stretch>
              </a:blipFill>
            </p:spPr>
          </p:sp>
        </p:grp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6140705" y="8490427"/>
            <a:ext cx="2563236" cy="4466330"/>
            <a:chOff x="0" y="0"/>
            <a:chExt cx="645782" cy="11252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5782" cy="1125247"/>
            </a:xfrm>
            <a:custGeom>
              <a:avLst/>
              <a:gdLst/>
              <a:ahLst/>
              <a:cxnLst/>
              <a:rect r="r" b="b" t="t" l="l"/>
              <a:pathLst>
                <a:path h="1125247" w="645782">
                  <a:moveTo>
                    <a:pt x="407657" y="0"/>
                  </a:moveTo>
                  <a:lnTo>
                    <a:pt x="645782" y="238125"/>
                  </a:lnTo>
                  <a:lnTo>
                    <a:pt x="645782" y="887122"/>
                  </a:lnTo>
                  <a:lnTo>
                    <a:pt x="407657" y="1125247"/>
                  </a:lnTo>
                  <a:lnTo>
                    <a:pt x="238125" y="1125247"/>
                  </a:lnTo>
                  <a:lnTo>
                    <a:pt x="0" y="88712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407657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16819180" y="6281420"/>
            <a:ext cx="2563236" cy="5280025"/>
            <a:chOff x="0" y="0"/>
            <a:chExt cx="645782" cy="133024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45782" cy="1330249"/>
            </a:xfrm>
            <a:custGeom>
              <a:avLst/>
              <a:gdLst/>
              <a:ahLst/>
              <a:cxnLst/>
              <a:rect r="r" b="b" t="t" l="l"/>
              <a:pathLst>
                <a:path h="1330249" w="645782">
                  <a:moveTo>
                    <a:pt x="407657" y="0"/>
                  </a:moveTo>
                  <a:lnTo>
                    <a:pt x="645782" y="238125"/>
                  </a:lnTo>
                  <a:lnTo>
                    <a:pt x="645782" y="1092124"/>
                  </a:lnTo>
                  <a:lnTo>
                    <a:pt x="407657" y="1330249"/>
                  </a:lnTo>
                  <a:lnTo>
                    <a:pt x="238125" y="1330249"/>
                  </a:lnTo>
                  <a:lnTo>
                    <a:pt x="0" y="1092124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407657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10800000">
            <a:off x="17546148" y="3704214"/>
            <a:ext cx="2563236" cy="7857230"/>
            <a:chOff x="0" y="0"/>
            <a:chExt cx="645782" cy="19795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45782" cy="1979550"/>
            </a:xfrm>
            <a:custGeom>
              <a:avLst/>
              <a:gdLst/>
              <a:ahLst/>
              <a:cxnLst/>
              <a:rect r="r" b="b" t="t" l="l"/>
              <a:pathLst>
                <a:path h="1979550" w="645782">
                  <a:moveTo>
                    <a:pt x="407657" y="0"/>
                  </a:moveTo>
                  <a:lnTo>
                    <a:pt x="645782" y="238125"/>
                  </a:lnTo>
                  <a:lnTo>
                    <a:pt x="645782" y="1741425"/>
                  </a:lnTo>
                  <a:lnTo>
                    <a:pt x="407657" y="1979550"/>
                  </a:lnTo>
                  <a:lnTo>
                    <a:pt x="238125" y="1979550"/>
                  </a:lnTo>
                  <a:lnTo>
                    <a:pt x="0" y="174142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407657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5400000">
            <a:off x="6660792" y="2713837"/>
            <a:ext cx="6503752" cy="5529137"/>
            <a:chOff x="0" y="0"/>
            <a:chExt cx="698500" cy="59382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98500" cy="593827"/>
            </a:xfrm>
            <a:custGeom>
              <a:avLst/>
              <a:gdLst/>
              <a:ahLst/>
              <a:cxnLst/>
              <a:rect r="r" b="b" t="t" l="l"/>
              <a:pathLst>
                <a:path h="593827" w="698500">
                  <a:moveTo>
                    <a:pt x="349250" y="0"/>
                  </a:moveTo>
                  <a:lnTo>
                    <a:pt x="698500" y="203200"/>
                  </a:lnTo>
                  <a:lnTo>
                    <a:pt x="698500" y="390627"/>
                  </a:lnTo>
                  <a:lnTo>
                    <a:pt x="349250" y="593827"/>
                  </a:lnTo>
                  <a:lnTo>
                    <a:pt x="0" y="390627"/>
                  </a:lnTo>
                  <a:lnTo>
                    <a:pt x="0" y="203200"/>
                  </a:lnTo>
                  <a:lnTo>
                    <a:pt x="349250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25400"/>
              <a:ext cx="6985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7847815" y="1698512"/>
            <a:ext cx="8730002" cy="7559788"/>
            <a:chOff x="0" y="0"/>
            <a:chExt cx="4282440" cy="37084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0" t="-7739" r="0" b="-7739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5400000">
            <a:off x="1748549" y="-4102235"/>
            <a:ext cx="2315586" cy="7946284"/>
            <a:chOff x="0" y="0"/>
            <a:chExt cx="583389" cy="200198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83389" cy="2001987"/>
            </a:xfrm>
            <a:custGeom>
              <a:avLst/>
              <a:gdLst/>
              <a:ahLst/>
              <a:cxnLst/>
              <a:rect r="r" b="b" t="t" l="l"/>
              <a:pathLst>
                <a:path h="2001987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763862"/>
                  </a:lnTo>
                  <a:lnTo>
                    <a:pt x="345264" y="2001987"/>
                  </a:lnTo>
                  <a:lnTo>
                    <a:pt x="238125" y="2001987"/>
                  </a:lnTo>
                  <a:lnTo>
                    <a:pt x="0" y="176386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5400000">
            <a:off x="6892049" y="-4483235"/>
            <a:ext cx="2315586" cy="7946284"/>
            <a:chOff x="0" y="0"/>
            <a:chExt cx="583389" cy="200198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583389" cy="2001987"/>
            </a:xfrm>
            <a:custGeom>
              <a:avLst/>
              <a:gdLst/>
              <a:ahLst/>
              <a:cxnLst/>
              <a:rect r="r" b="b" t="t" l="l"/>
              <a:pathLst>
                <a:path h="2001987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763862"/>
                  </a:lnTo>
                  <a:lnTo>
                    <a:pt x="345264" y="2001987"/>
                  </a:lnTo>
                  <a:lnTo>
                    <a:pt x="238125" y="2001987"/>
                  </a:lnTo>
                  <a:lnTo>
                    <a:pt x="0" y="176386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5400000">
            <a:off x="-1038225" y="2576452"/>
            <a:ext cx="2198673" cy="857039"/>
            <a:chOff x="0" y="0"/>
            <a:chExt cx="1824533" cy="7112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824533" cy="711200"/>
            </a:xfrm>
            <a:custGeom>
              <a:avLst/>
              <a:gdLst/>
              <a:ahLst/>
              <a:cxnLst/>
              <a:rect r="r" b="b" t="t" l="l"/>
              <a:pathLst>
                <a:path h="711200" w="1824533">
                  <a:moveTo>
                    <a:pt x="912267" y="0"/>
                  </a:moveTo>
                  <a:lnTo>
                    <a:pt x="1824533" y="711200"/>
                  </a:lnTo>
                  <a:lnTo>
                    <a:pt x="0" y="711200"/>
                  </a:lnTo>
                  <a:lnTo>
                    <a:pt x="912267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127000" y="2159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6410940" y="90170"/>
            <a:ext cx="1877060" cy="1877060"/>
            <a:chOff x="0" y="0"/>
            <a:chExt cx="2502746" cy="2502746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2502746" cy="2502746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-38100"/>
                <a:ext cx="660400" cy="774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79"/>
                  </a:lnSpc>
                </a:pPr>
              </a:p>
            </p:txBody>
          </p:sp>
        </p:grpSp>
        <p:grpSp>
          <p:nvGrpSpPr>
            <p:cNvPr name="Group 29" id="29"/>
            <p:cNvGrpSpPr>
              <a:grpSpLocks noChangeAspect="true"/>
            </p:cNvGrpSpPr>
            <p:nvPr/>
          </p:nvGrpSpPr>
          <p:grpSpPr>
            <a:xfrm rot="0">
              <a:off x="113817" y="113822"/>
              <a:ext cx="2275112" cy="2275103"/>
              <a:chOff x="0" y="0"/>
              <a:chExt cx="6350000" cy="6349975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4188" t="0" r="-4188" b="-8377"/>
                </a:stretch>
              </a:blipFill>
            </p:spPr>
          </p:sp>
        </p:grpSp>
      </p:grpSp>
      <p:sp>
        <p:nvSpPr>
          <p:cNvPr name="TextBox 31" id="31"/>
          <p:cNvSpPr txBox="true"/>
          <p:nvPr/>
        </p:nvSpPr>
        <p:spPr>
          <a:xfrm rot="0">
            <a:off x="903976" y="2375536"/>
            <a:ext cx="6943838" cy="2687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301"/>
              </a:lnSpc>
            </a:pPr>
            <a:r>
              <a:rPr lang="en-US" sz="9301">
                <a:solidFill>
                  <a:srgbClr val="002C66"/>
                </a:solidFill>
                <a:latin typeface="Agrandir Wide Medium"/>
              </a:rPr>
              <a:t>Team members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03976" y="6424769"/>
            <a:ext cx="7145866" cy="3211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11"/>
              </a:lnSpc>
            </a:pPr>
            <a:r>
              <a:rPr lang="en-US" sz="3079" spc="92">
                <a:solidFill>
                  <a:srgbClr val="000000"/>
                </a:solidFill>
                <a:latin typeface="Montserrat Classic"/>
              </a:rPr>
              <a:t>For this project, I was able to do the project alone, although I had to ask some of my peers since I experienced some bit of challenges while coming up with this web application.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258704" y="-188877"/>
            <a:ext cx="14029296" cy="10287000"/>
            <a:chOff x="0" y="0"/>
            <a:chExt cx="1870572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8000"/>
            </a:blip>
            <a:srcRect l="0" t="0" r="9080" b="0"/>
            <a:stretch>
              <a:fillRect/>
            </a:stretch>
          </p:blipFill>
          <p:spPr>
            <a:xfrm flipH="false" flipV="false">
              <a:off x="0" y="0"/>
              <a:ext cx="18705728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7015197" y="-149672"/>
            <a:ext cx="23520586" cy="10994390"/>
            <a:chOff x="0" y="0"/>
            <a:chExt cx="6194722" cy="289564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94722" cy="2895642"/>
            </a:xfrm>
            <a:custGeom>
              <a:avLst/>
              <a:gdLst/>
              <a:ahLst/>
              <a:cxnLst/>
              <a:rect r="r" b="b" t="t" l="l"/>
              <a:pathLst>
                <a:path h="2895642" w="6194722">
                  <a:moveTo>
                    <a:pt x="3097361" y="2895642"/>
                  </a:moveTo>
                  <a:lnTo>
                    <a:pt x="6194722" y="0"/>
                  </a:lnTo>
                  <a:lnTo>
                    <a:pt x="0" y="0"/>
                  </a:lnTo>
                  <a:lnTo>
                    <a:pt x="3097361" y="2895642"/>
                  </a:lnTo>
                  <a:close/>
                </a:path>
              </a:pathLst>
            </a:custGeom>
            <a:solidFill>
              <a:srgbClr val="FCFBF9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27000" y="-635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1748549" y="-4102235"/>
            <a:ext cx="2315586" cy="7946284"/>
            <a:chOff x="0" y="0"/>
            <a:chExt cx="583389" cy="200198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83389" cy="2001987"/>
            </a:xfrm>
            <a:custGeom>
              <a:avLst/>
              <a:gdLst/>
              <a:ahLst/>
              <a:cxnLst/>
              <a:rect r="r" b="b" t="t" l="l"/>
              <a:pathLst>
                <a:path h="2001987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763862"/>
                  </a:lnTo>
                  <a:lnTo>
                    <a:pt x="345264" y="2001987"/>
                  </a:lnTo>
                  <a:lnTo>
                    <a:pt x="238125" y="2001987"/>
                  </a:lnTo>
                  <a:lnTo>
                    <a:pt x="0" y="176386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5400000">
            <a:off x="14838333" y="6490576"/>
            <a:ext cx="2315586" cy="7946284"/>
            <a:chOff x="0" y="0"/>
            <a:chExt cx="583389" cy="200198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83389" cy="2001987"/>
            </a:xfrm>
            <a:custGeom>
              <a:avLst/>
              <a:gdLst/>
              <a:ahLst/>
              <a:cxnLst/>
              <a:rect r="r" b="b" t="t" l="l"/>
              <a:pathLst>
                <a:path h="2001987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763862"/>
                  </a:lnTo>
                  <a:lnTo>
                    <a:pt x="345264" y="2001987"/>
                  </a:lnTo>
                  <a:lnTo>
                    <a:pt x="238125" y="2001987"/>
                  </a:lnTo>
                  <a:lnTo>
                    <a:pt x="0" y="176386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5400000">
            <a:off x="9295395" y="-6886581"/>
            <a:ext cx="2315586" cy="12752976"/>
            <a:chOff x="0" y="0"/>
            <a:chExt cx="583389" cy="321298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83389" cy="3212984"/>
            </a:xfrm>
            <a:custGeom>
              <a:avLst/>
              <a:gdLst/>
              <a:ahLst/>
              <a:cxnLst/>
              <a:rect r="r" b="b" t="t" l="l"/>
              <a:pathLst>
                <a:path h="3212984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2974859"/>
                  </a:lnTo>
                  <a:lnTo>
                    <a:pt x="345264" y="3212984"/>
                  </a:lnTo>
                  <a:lnTo>
                    <a:pt x="238125" y="3212984"/>
                  </a:lnTo>
                  <a:lnTo>
                    <a:pt x="0" y="2974859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5400000">
            <a:off x="8627639" y="5804382"/>
            <a:ext cx="2315586" cy="10080672"/>
            <a:chOff x="0" y="0"/>
            <a:chExt cx="583389" cy="253972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583389" cy="2539724"/>
            </a:xfrm>
            <a:custGeom>
              <a:avLst/>
              <a:gdLst/>
              <a:ahLst/>
              <a:cxnLst/>
              <a:rect r="r" b="b" t="t" l="l"/>
              <a:pathLst>
                <a:path h="2539724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2301599"/>
                  </a:lnTo>
                  <a:lnTo>
                    <a:pt x="345264" y="2539724"/>
                  </a:lnTo>
                  <a:lnTo>
                    <a:pt x="238125" y="2539724"/>
                  </a:lnTo>
                  <a:lnTo>
                    <a:pt x="0" y="2301599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5400000">
            <a:off x="-1038225" y="2417585"/>
            <a:ext cx="2198673" cy="857039"/>
            <a:chOff x="0" y="0"/>
            <a:chExt cx="1824533" cy="7112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824533" cy="711200"/>
            </a:xfrm>
            <a:custGeom>
              <a:avLst/>
              <a:gdLst/>
              <a:ahLst/>
              <a:cxnLst/>
              <a:rect r="r" b="b" t="t" l="l"/>
              <a:pathLst>
                <a:path h="711200" w="1824533">
                  <a:moveTo>
                    <a:pt x="912267" y="0"/>
                  </a:moveTo>
                  <a:lnTo>
                    <a:pt x="1824533" y="711200"/>
                  </a:lnTo>
                  <a:lnTo>
                    <a:pt x="0" y="711200"/>
                  </a:lnTo>
                  <a:lnTo>
                    <a:pt x="912267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127000" y="2159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028700" y="1994418"/>
            <a:ext cx="11757142" cy="13634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509"/>
              </a:lnSpc>
            </a:pPr>
            <a:r>
              <a:rPr lang="en-US" sz="6792">
                <a:solidFill>
                  <a:srgbClr val="002C66"/>
                </a:solidFill>
                <a:latin typeface="Agrandir Wide Medium"/>
              </a:rPr>
              <a:t>PROJECT DESCRIPTION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3677420"/>
            <a:ext cx="9424488" cy="3159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58"/>
              </a:lnSpc>
            </a:pPr>
            <a:r>
              <a:rPr lang="en-US" sz="3613" spc="108">
                <a:solidFill>
                  <a:srgbClr val="000000"/>
                </a:solidFill>
                <a:latin typeface="Montserrat Classic"/>
              </a:rPr>
              <a:t>This Website is a comprehensive project aimed at creating an engaging and user-friendly online platform for travelers to discover, plan, and book their dream vacations and tours. 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6417146" y="28575"/>
            <a:ext cx="1718193" cy="1718193"/>
            <a:chOff x="0" y="0"/>
            <a:chExt cx="2290924" cy="2290924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2290924" cy="2290924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76200" y="-38100"/>
                <a:ext cx="660400" cy="774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80"/>
                  </a:lnSpc>
                </a:pPr>
              </a:p>
            </p:txBody>
          </p:sp>
        </p:grpSp>
        <p:grpSp>
          <p:nvGrpSpPr>
            <p:cNvPr name="Group 28" id="28"/>
            <p:cNvGrpSpPr>
              <a:grpSpLocks noChangeAspect="true"/>
            </p:cNvGrpSpPr>
            <p:nvPr/>
          </p:nvGrpSpPr>
          <p:grpSpPr>
            <a:xfrm rot="0">
              <a:off x="104184" y="104188"/>
              <a:ext cx="2082556" cy="2082547"/>
              <a:chOff x="0" y="0"/>
              <a:chExt cx="6350000" cy="6349975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4188" t="0" r="-4188" b="-8377"/>
                </a:stretch>
              </a:blipFill>
            </p:spPr>
          </p:sp>
        </p:grp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48108" y="0"/>
            <a:ext cx="10694507" cy="10463718"/>
            <a:chOff x="0" y="0"/>
            <a:chExt cx="14259343" cy="1395162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8000"/>
            </a:blip>
            <a:srcRect l="153" t="0" r="31709" b="0"/>
            <a:stretch>
              <a:fillRect/>
            </a:stretch>
          </p:blipFill>
          <p:spPr>
            <a:xfrm flipH="false" flipV="false">
              <a:off x="0" y="0"/>
              <a:ext cx="14259343" cy="13951624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5400000">
            <a:off x="2880807" y="-5234493"/>
            <a:ext cx="2315586" cy="10210800"/>
            <a:chOff x="0" y="0"/>
            <a:chExt cx="583389" cy="257250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83389" cy="2572509"/>
            </a:xfrm>
            <a:custGeom>
              <a:avLst/>
              <a:gdLst/>
              <a:ahLst/>
              <a:cxnLst/>
              <a:rect r="r" b="b" t="t" l="l"/>
              <a:pathLst>
                <a:path h="2572509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2334384"/>
                  </a:lnTo>
                  <a:lnTo>
                    <a:pt x="345264" y="2572509"/>
                  </a:lnTo>
                  <a:lnTo>
                    <a:pt x="238125" y="2572509"/>
                  </a:lnTo>
                  <a:lnTo>
                    <a:pt x="0" y="2334384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-5400000">
            <a:off x="14838333" y="6490576"/>
            <a:ext cx="2315586" cy="7946284"/>
            <a:chOff x="0" y="0"/>
            <a:chExt cx="583389" cy="200198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83389" cy="2001987"/>
            </a:xfrm>
            <a:custGeom>
              <a:avLst/>
              <a:gdLst/>
              <a:ahLst/>
              <a:cxnLst/>
              <a:rect r="r" b="b" t="t" l="l"/>
              <a:pathLst>
                <a:path h="2001987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763862"/>
                  </a:lnTo>
                  <a:lnTo>
                    <a:pt x="345264" y="2001987"/>
                  </a:lnTo>
                  <a:lnTo>
                    <a:pt x="238125" y="2001987"/>
                  </a:lnTo>
                  <a:lnTo>
                    <a:pt x="0" y="176386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5400000">
            <a:off x="7690932" y="-5282118"/>
            <a:ext cx="2315586" cy="9544050"/>
            <a:chOff x="0" y="0"/>
            <a:chExt cx="583389" cy="240452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83389" cy="2404528"/>
            </a:xfrm>
            <a:custGeom>
              <a:avLst/>
              <a:gdLst/>
              <a:ahLst/>
              <a:cxnLst/>
              <a:rect r="r" b="b" t="t" l="l"/>
              <a:pathLst>
                <a:path h="2404528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2166403"/>
                  </a:lnTo>
                  <a:lnTo>
                    <a:pt x="345264" y="2404528"/>
                  </a:lnTo>
                  <a:lnTo>
                    <a:pt x="238125" y="2404528"/>
                  </a:lnTo>
                  <a:lnTo>
                    <a:pt x="0" y="216640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5400000">
            <a:off x="10210034" y="7070384"/>
            <a:ext cx="2315586" cy="7548668"/>
            <a:chOff x="0" y="0"/>
            <a:chExt cx="583389" cy="190181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83389" cy="1901811"/>
            </a:xfrm>
            <a:custGeom>
              <a:avLst/>
              <a:gdLst/>
              <a:ahLst/>
              <a:cxnLst/>
              <a:rect r="r" b="b" t="t" l="l"/>
              <a:pathLst>
                <a:path h="1901811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663686"/>
                  </a:lnTo>
                  <a:lnTo>
                    <a:pt x="345264" y="1901811"/>
                  </a:lnTo>
                  <a:lnTo>
                    <a:pt x="238125" y="1901811"/>
                  </a:lnTo>
                  <a:lnTo>
                    <a:pt x="0" y="1663686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5400000">
            <a:off x="-1038225" y="2424218"/>
            <a:ext cx="2198673" cy="857039"/>
            <a:chOff x="0" y="0"/>
            <a:chExt cx="1824533" cy="7112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824533" cy="711200"/>
            </a:xfrm>
            <a:custGeom>
              <a:avLst/>
              <a:gdLst/>
              <a:ahLst/>
              <a:cxnLst/>
              <a:rect r="r" b="b" t="t" l="l"/>
              <a:pathLst>
                <a:path h="711200" w="1824533">
                  <a:moveTo>
                    <a:pt x="912267" y="0"/>
                  </a:moveTo>
                  <a:lnTo>
                    <a:pt x="1824533" y="711200"/>
                  </a:lnTo>
                  <a:lnTo>
                    <a:pt x="0" y="711200"/>
                  </a:lnTo>
                  <a:lnTo>
                    <a:pt x="912267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127000" y="2159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28700" y="1991526"/>
            <a:ext cx="6564793" cy="26884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89"/>
              </a:lnSpc>
            </a:pPr>
            <a:r>
              <a:rPr lang="en-US" sz="7135">
                <a:solidFill>
                  <a:srgbClr val="002C66"/>
                </a:solidFill>
                <a:latin typeface="Agrandir Wide Medium"/>
              </a:rPr>
              <a:t>LEARNING OBJECTIVES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03767" y="5076825"/>
            <a:ext cx="7144341" cy="4470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6589" indent="-343295" lvl="1">
              <a:lnSpc>
                <a:spcPts val="4452"/>
              </a:lnSpc>
              <a:buFont typeface="Arial"/>
              <a:buChar char="•"/>
            </a:pPr>
            <a:r>
              <a:rPr lang="en-US" sz="3180" spc="95">
                <a:solidFill>
                  <a:srgbClr val="000000"/>
                </a:solidFill>
                <a:latin typeface="Montserrat Classic"/>
              </a:rPr>
              <a:t>Gaining hands-on experience in web development.</a:t>
            </a:r>
          </a:p>
          <a:p>
            <a:pPr marL="686589" indent="-343295" lvl="1">
              <a:lnSpc>
                <a:spcPts val="4452"/>
              </a:lnSpc>
              <a:buFont typeface="Arial"/>
              <a:buChar char="•"/>
            </a:pPr>
            <a:r>
              <a:rPr lang="en-US" sz="3180" spc="95">
                <a:solidFill>
                  <a:srgbClr val="000000"/>
                </a:solidFill>
                <a:latin typeface="Montserrat Classic"/>
              </a:rPr>
              <a:t>Enhancing skills in front-end and back-end technologies.</a:t>
            </a:r>
          </a:p>
          <a:p>
            <a:pPr marL="686589" indent="-343295" lvl="1">
              <a:lnSpc>
                <a:spcPts val="4452"/>
              </a:lnSpc>
              <a:buFont typeface="Arial"/>
              <a:buChar char="•"/>
            </a:pPr>
            <a:r>
              <a:rPr lang="en-US" sz="3180" spc="95">
                <a:solidFill>
                  <a:srgbClr val="000000"/>
                </a:solidFill>
                <a:latin typeface="Montserrat Classic"/>
              </a:rPr>
              <a:t>Learning to integrate and secure payment gateways.</a:t>
            </a:r>
          </a:p>
          <a:p>
            <a:pPr marL="686589" indent="-343295" lvl="1">
              <a:lnSpc>
                <a:spcPts val="4452"/>
              </a:lnSpc>
              <a:buFont typeface="Arial"/>
              <a:buChar char="•"/>
            </a:pPr>
            <a:r>
              <a:rPr lang="en-US" sz="3180" spc="95">
                <a:solidFill>
                  <a:srgbClr val="000000"/>
                </a:solidFill>
                <a:latin typeface="Montserrat Classic"/>
              </a:rPr>
              <a:t>Ensuring responsive design for optimal user experience.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6417146" y="28575"/>
            <a:ext cx="1718193" cy="1718193"/>
            <a:chOff x="0" y="0"/>
            <a:chExt cx="2290924" cy="2290924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2290924" cy="2290924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-38100"/>
                <a:ext cx="660400" cy="774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80"/>
                  </a:lnSpc>
                </a:pPr>
              </a:p>
            </p:txBody>
          </p:sp>
        </p:grpSp>
        <p:grpSp>
          <p:nvGrpSpPr>
            <p:cNvPr name="Group 25" id="25"/>
            <p:cNvGrpSpPr>
              <a:grpSpLocks noChangeAspect="true"/>
            </p:cNvGrpSpPr>
            <p:nvPr/>
          </p:nvGrpSpPr>
          <p:grpSpPr>
            <a:xfrm rot="0">
              <a:off x="104184" y="104188"/>
              <a:ext cx="2082556" cy="2082547"/>
              <a:chOff x="0" y="0"/>
              <a:chExt cx="6350000" cy="6349975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4188" t="0" r="-4188" b="-8377"/>
                </a:stretch>
              </a:blipFill>
            </p:spPr>
          </p:sp>
        </p:grp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748549" y="-4102235"/>
            <a:ext cx="2315586" cy="7946284"/>
            <a:chOff x="0" y="0"/>
            <a:chExt cx="583389" cy="20019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83389" cy="2001987"/>
            </a:xfrm>
            <a:custGeom>
              <a:avLst/>
              <a:gdLst/>
              <a:ahLst/>
              <a:cxnLst/>
              <a:rect r="r" b="b" t="t" l="l"/>
              <a:pathLst>
                <a:path h="2001987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763862"/>
                  </a:lnTo>
                  <a:lnTo>
                    <a:pt x="345264" y="2001987"/>
                  </a:lnTo>
                  <a:lnTo>
                    <a:pt x="238125" y="2001987"/>
                  </a:lnTo>
                  <a:lnTo>
                    <a:pt x="0" y="176386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816888" y="26018"/>
            <a:ext cx="10327737" cy="10463718"/>
            <a:chOff x="0" y="0"/>
            <a:chExt cx="13770316" cy="13951624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>
              <a:alphaModFix amt="98000"/>
            </a:blip>
            <a:srcRect l="1321" t="0" r="32878" b="0"/>
            <a:stretch>
              <a:fillRect/>
            </a:stretch>
          </p:blipFill>
          <p:spPr>
            <a:xfrm flipH="false" flipV="false">
              <a:off x="0" y="0"/>
              <a:ext cx="13770316" cy="13951624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5400000">
            <a:off x="6892049" y="-4483235"/>
            <a:ext cx="2315586" cy="7946284"/>
            <a:chOff x="0" y="0"/>
            <a:chExt cx="583389" cy="200198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83389" cy="2001987"/>
            </a:xfrm>
            <a:custGeom>
              <a:avLst/>
              <a:gdLst/>
              <a:ahLst/>
              <a:cxnLst/>
              <a:rect r="r" b="b" t="t" l="l"/>
              <a:pathLst>
                <a:path h="2001987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763862"/>
                  </a:lnTo>
                  <a:lnTo>
                    <a:pt x="345264" y="2001987"/>
                  </a:lnTo>
                  <a:lnTo>
                    <a:pt x="238125" y="2001987"/>
                  </a:lnTo>
                  <a:lnTo>
                    <a:pt x="0" y="176386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10800000">
            <a:off x="1696548" y="8604854"/>
            <a:ext cx="3485205" cy="3769762"/>
            <a:chOff x="0" y="0"/>
            <a:chExt cx="871356" cy="9425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71356" cy="942500"/>
            </a:xfrm>
            <a:custGeom>
              <a:avLst/>
              <a:gdLst/>
              <a:ahLst/>
              <a:cxnLst/>
              <a:rect r="r" b="b" t="t" l="l"/>
              <a:pathLst>
                <a:path h="942500" w="871356">
                  <a:moveTo>
                    <a:pt x="633231" y="0"/>
                  </a:moveTo>
                  <a:lnTo>
                    <a:pt x="871356" y="238125"/>
                  </a:lnTo>
                  <a:lnTo>
                    <a:pt x="871356" y="704375"/>
                  </a:lnTo>
                  <a:lnTo>
                    <a:pt x="633231" y="942500"/>
                  </a:lnTo>
                  <a:lnTo>
                    <a:pt x="238125" y="942500"/>
                  </a:lnTo>
                  <a:lnTo>
                    <a:pt x="0" y="7043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633231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10800000">
            <a:off x="-1898321" y="9273710"/>
            <a:ext cx="4920624" cy="4144413"/>
            <a:chOff x="0" y="0"/>
            <a:chExt cx="1119021" cy="9425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19021" cy="942500"/>
            </a:xfrm>
            <a:custGeom>
              <a:avLst/>
              <a:gdLst/>
              <a:ahLst/>
              <a:cxnLst/>
              <a:rect r="r" b="b" t="t" l="l"/>
              <a:pathLst>
                <a:path h="942500" w="1119021">
                  <a:moveTo>
                    <a:pt x="880896" y="0"/>
                  </a:moveTo>
                  <a:lnTo>
                    <a:pt x="1119021" y="238125"/>
                  </a:lnTo>
                  <a:lnTo>
                    <a:pt x="1119021" y="704375"/>
                  </a:lnTo>
                  <a:lnTo>
                    <a:pt x="880896" y="942500"/>
                  </a:lnTo>
                  <a:lnTo>
                    <a:pt x="238125" y="942500"/>
                  </a:lnTo>
                  <a:lnTo>
                    <a:pt x="0" y="7043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80896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-10800000">
            <a:off x="4124325" y="9461035"/>
            <a:ext cx="3485205" cy="3769762"/>
            <a:chOff x="0" y="0"/>
            <a:chExt cx="871356" cy="9425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71356" cy="942500"/>
            </a:xfrm>
            <a:custGeom>
              <a:avLst/>
              <a:gdLst/>
              <a:ahLst/>
              <a:cxnLst/>
              <a:rect r="r" b="b" t="t" l="l"/>
              <a:pathLst>
                <a:path h="942500" w="871356">
                  <a:moveTo>
                    <a:pt x="633231" y="0"/>
                  </a:moveTo>
                  <a:lnTo>
                    <a:pt x="871356" y="238125"/>
                  </a:lnTo>
                  <a:lnTo>
                    <a:pt x="871356" y="704375"/>
                  </a:lnTo>
                  <a:lnTo>
                    <a:pt x="633231" y="942500"/>
                  </a:lnTo>
                  <a:lnTo>
                    <a:pt x="238125" y="942500"/>
                  </a:lnTo>
                  <a:lnTo>
                    <a:pt x="0" y="7043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633231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28700" y="2058484"/>
            <a:ext cx="7387912" cy="2386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65"/>
              </a:lnSpc>
            </a:pPr>
            <a:r>
              <a:rPr lang="en-US" sz="6332">
                <a:solidFill>
                  <a:srgbClr val="002C66"/>
                </a:solidFill>
                <a:latin typeface="Agrandir Wide Medium"/>
              </a:rPr>
              <a:t>TECHNOLOGIES USED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13246" y="4650777"/>
            <a:ext cx="7771171" cy="424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89">
                <a:solidFill>
                  <a:srgbClr val="000000"/>
                </a:solidFill>
                <a:latin typeface="Montserrat Semi-Bold"/>
              </a:rPr>
              <a:t>Front-End: HTML, CSS, JavaScript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89">
                <a:solidFill>
                  <a:srgbClr val="000000"/>
                </a:solidFill>
                <a:latin typeface="Montserrat Semi-Bold"/>
              </a:rPr>
              <a:t>Back-End: Node.js, Javascript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89">
                <a:solidFill>
                  <a:srgbClr val="000000"/>
                </a:solidFill>
                <a:latin typeface="Montserrat Semi-Bold"/>
              </a:rPr>
              <a:t>Database: MongoDB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89">
                <a:solidFill>
                  <a:srgbClr val="000000"/>
                </a:solidFill>
                <a:latin typeface="Montserrat Semi-Bold"/>
              </a:rPr>
              <a:t>Version Control: Git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89">
                <a:solidFill>
                  <a:srgbClr val="000000"/>
                </a:solidFill>
                <a:latin typeface="Montserrat Semi-Bold"/>
              </a:rPr>
              <a:t>Hosting: Netlify</a:t>
            </a:r>
          </a:p>
          <a:p>
            <a:pPr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 spc="89">
                <a:solidFill>
                  <a:srgbClr val="000000"/>
                </a:solidFill>
                <a:latin typeface="Montserrat Semi-Bold"/>
              </a:rPr>
              <a:t>Third-Party Services: PayPal, M-pesa, Social Media Integration</a:t>
            </a:r>
          </a:p>
          <a:p>
            <a:pPr>
              <a:lnSpc>
                <a:spcPts val="4200"/>
              </a:lnSpc>
            </a:pPr>
          </a:p>
        </p:txBody>
      </p:sp>
      <p:grpSp>
        <p:nvGrpSpPr>
          <p:cNvPr name="Group 21" id="21"/>
          <p:cNvGrpSpPr/>
          <p:nvPr/>
        </p:nvGrpSpPr>
        <p:grpSpPr>
          <a:xfrm rot="0">
            <a:off x="16417146" y="28575"/>
            <a:ext cx="1718193" cy="1718193"/>
            <a:chOff x="0" y="0"/>
            <a:chExt cx="2290924" cy="2290924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2290924" cy="2290924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-38100"/>
                <a:ext cx="660400" cy="774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80"/>
                  </a:lnSpc>
                </a:pPr>
              </a:p>
            </p:txBody>
          </p:sp>
        </p:grpSp>
        <p:grpSp>
          <p:nvGrpSpPr>
            <p:cNvPr name="Group 25" id="25"/>
            <p:cNvGrpSpPr>
              <a:grpSpLocks noChangeAspect="true"/>
            </p:cNvGrpSpPr>
            <p:nvPr/>
          </p:nvGrpSpPr>
          <p:grpSpPr>
            <a:xfrm rot="0">
              <a:off x="104184" y="104188"/>
              <a:ext cx="2082556" cy="2082547"/>
              <a:chOff x="0" y="0"/>
              <a:chExt cx="6350000" cy="6349975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4188" t="0" r="-4188" b="-8377"/>
                </a:stretch>
              </a:blipFill>
            </p:spPr>
          </p:sp>
        </p:grpSp>
      </p:grpSp>
      <p:grpSp>
        <p:nvGrpSpPr>
          <p:cNvPr name="Group 27" id="27"/>
          <p:cNvGrpSpPr/>
          <p:nvPr/>
        </p:nvGrpSpPr>
        <p:grpSpPr>
          <a:xfrm rot="5400000">
            <a:off x="-1038225" y="2576452"/>
            <a:ext cx="2198673" cy="857039"/>
            <a:chOff x="0" y="0"/>
            <a:chExt cx="1824533" cy="7112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824533" cy="711200"/>
            </a:xfrm>
            <a:custGeom>
              <a:avLst/>
              <a:gdLst/>
              <a:ahLst/>
              <a:cxnLst/>
              <a:rect r="r" b="b" t="t" l="l"/>
              <a:pathLst>
                <a:path h="711200" w="1824533">
                  <a:moveTo>
                    <a:pt x="912267" y="0"/>
                  </a:moveTo>
                  <a:lnTo>
                    <a:pt x="1824533" y="711200"/>
                  </a:lnTo>
                  <a:lnTo>
                    <a:pt x="0" y="711200"/>
                  </a:lnTo>
                  <a:lnTo>
                    <a:pt x="912267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127000" y="215900"/>
              <a:ext cx="558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66231"/>
            <a:ext cx="18288000" cy="10220769"/>
            <a:chOff x="0" y="0"/>
            <a:chExt cx="4816593" cy="269189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691890"/>
            </a:xfrm>
            <a:custGeom>
              <a:avLst/>
              <a:gdLst/>
              <a:ahLst/>
              <a:cxnLst/>
              <a:rect r="r" b="b" t="t" l="l"/>
              <a:pathLst>
                <a:path h="269189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691890"/>
                  </a:lnTo>
                  <a:lnTo>
                    <a:pt x="0" y="2691890"/>
                  </a:lnTo>
                  <a:close/>
                </a:path>
              </a:pathLst>
            </a:custGeom>
            <a:solidFill>
              <a:srgbClr val="002C66">
                <a:alpha val="7882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14300"/>
              <a:ext cx="812800" cy="927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5400000">
            <a:off x="1748549" y="-4102235"/>
            <a:ext cx="2315586" cy="7946284"/>
            <a:chOff x="0" y="0"/>
            <a:chExt cx="583389" cy="200198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83389" cy="2001987"/>
            </a:xfrm>
            <a:custGeom>
              <a:avLst/>
              <a:gdLst/>
              <a:ahLst/>
              <a:cxnLst/>
              <a:rect r="r" b="b" t="t" l="l"/>
              <a:pathLst>
                <a:path h="2001987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763862"/>
                  </a:lnTo>
                  <a:lnTo>
                    <a:pt x="345264" y="2001987"/>
                  </a:lnTo>
                  <a:lnTo>
                    <a:pt x="238125" y="2001987"/>
                  </a:lnTo>
                  <a:lnTo>
                    <a:pt x="0" y="176386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5400000">
            <a:off x="6892049" y="-4483235"/>
            <a:ext cx="2315586" cy="7946284"/>
            <a:chOff x="0" y="0"/>
            <a:chExt cx="583389" cy="200198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83389" cy="2001987"/>
            </a:xfrm>
            <a:custGeom>
              <a:avLst/>
              <a:gdLst/>
              <a:ahLst/>
              <a:cxnLst/>
              <a:rect r="r" b="b" t="t" l="l"/>
              <a:pathLst>
                <a:path h="2001987" w="583389">
                  <a:moveTo>
                    <a:pt x="345264" y="0"/>
                  </a:moveTo>
                  <a:lnTo>
                    <a:pt x="583389" y="238125"/>
                  </a:lnTo>
                  <a:lnTo>
                    <a:pt x="583389" y="1763862"/>
                  </a:lnTo>
                  <a:lnTo>
                    <a:pt x="345264" y="2001987"/>
                  </a:lnTo>
                  <a:lnTo>
                    <a:pt x="238125" y="2001987"/>
                  </a:lnTo>
                  <a:lnTo>
                    <a:pt x="0" y="176386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3452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875058" y="867750"/>
            <a:ext cx="9099852" cy="2174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28"/>
              </a:lnSpc>
            </a:pPr>
            <a:r>
              <a:rPr lang="en-US" sz="10949">
                <a:solidFill>
                  <a:srgbClr val="FCFBF9"/>
                </a:solidFill>
                <a:latin typeface="Agrandir Wide Medium"/>
              </a:rPr>
              <a:t>Challenges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53716" y="3572385"/>
            <a:ext cx="14980568" cy="1110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83107" indent="-341553" lvl="1">
              <a:lnSpc>
                <a:spcPts val="4429"/>
              </a:lnSpc>
              <a:buFont typeface="Arial"/>
              <a:buChar char="•"/>
            </a:pPr>
            <a:r>
              <a:rPr lang="en-US" sz="3163" spc="94">
                <a:solidFill>
                  <a:srgbClr val="FCFBF9"/>
                </a:solidFill>
                <a:latin typeface="Montserrat Semi-Bold"/>
              </a:rPr>
              <a:t>Setting up the payment gateaway APIs and intergrating it with Javascript codes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694727" y="5595536"/>
            <a:ext cx="14939557" cy="1110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83107" indent="-341553" lvl="1">
              <a:lnSpc>
                <a:spcPts val="4429"/>
              </a:lnSpc>
              <a:buFont typeface="Arial"/>
              <a:buChar char="•"/>
            </a:pPr>
            <a:r>
              <a:rPr lang="en-US" sz="3163" spc="94">
                <a:solidFill>
                  <a:srgbClr val="FCFBF9"/>
                </a:solidFill>
                <a:latin typeface="Montserrat Semi-Bold"/>
              </a:rPr>
              <a:t>Setting up booking forms for the various services like hotel booking and Flight booking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94727" y="7621187"/>
            <a:ext cx="14612495" cy="1110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83107" indent="-341553" lvl="1">
              <a:lnSpc>
                <a:spcPts val="4429"/>
              </a:lnSpc>
              <a:buFont typeface="Arial"/>
              <a:buChar char="•"/>
            </a:pPr>
            <a:r>
              <a:rPr lang="en-US" sz="3163" spc="94">
                <a:solidFill>
                  <a:srgbClr val="FCFBF9"/>
                </a:solidFill>
                <a:latin typeface="Montserrat Semi-Bold"/>
              </a:rPr>
              <a:t>Cross-browser compatility with the website system and debugging issues in the console log.</a:t>
            </a:r>
          </a:p>
        </p:txBody>
      </p:sp>
      <p:grpSp>
        <p:nvGrpSpPr>
          <p:cNvPr name="Group 16" id="16"/>
          <p:cNvGrpSpPr/>
          <p:nvPr/>
        </p:nvGrpSpPr>
        <p:grpSpPr>
          <a:xfrm rot="-10800000">
            <a:off x="5845917" y="9327839"/>
            <a:ext cx="5811842" cy="3125358"/>
            <a:chOff x="0" y="0"/>
            <a:chExt cx="1752650" cy="9425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52650" cy="942500"/>
            </a:xfrm>
            <a:custGeom>
              <a:avLst/>
              <a:gdLst/>
              <a:ahLst/>
              <a:cxnLst/>
              <a:rect r="r" b="b" t="t" l="l"/>
              <a:pathLst>
                <a:path h="942500" w="1752650">
                  <a:moveTo>
                    <a:pt x="1514525" y="0"/>
                  </a:moveTo>
                  <a:lnTo>
                    <a:pt x="1752650" y="238125"/>
                  </a:lnTo>
                  <a:lnTo>
                    <a:pt x="1752650" y="704375"/>
                  </a:lnTo>
                  <a:lnTo>
                    <a:pt x="1514525" y="942500"/>
                  </a:lnTo>
                  <a:lnTo>
                    <a:pt x="238125" y="942500"/>
                  </a:lnTo>
                  <a:lnTo>
                    <a:pt x="0" y="7043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1514525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-10800000">
            <a:off x="9086730" y="9750355"/>
            <a:ext cx="10267447" cy="2877708"/>
            <a:chOff x="0" y="0"/>
            <a:chExt cx="3096306" cy="86781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3096306" cy="867817"/>
            </a:xfrm>
            <a:custGeom>
              <a:avLst/>
              <a:gdLst/>
              <a:ahLst/>
              <a:cxnLst/>
              <a:rect r="r" b="b" t="t" l="l"/>
              <a:pathLst>
                <a:path h="867817" w="3096306">
                  <a:moveTo>
                    <a:pt x="2858181" y="0"/>
                  </a:moveTo>
                  <a:lnTo>
                    <a:pt x="3096306" y="238125"/>
                  </a:lnTo>
                  <a:lnTo>
                    <a:pt x="3096306" y="629692"/>
                  </a:lnTo>
                  <a:lnTo>
                    <a:pt x="2858181" y="867817"/>
                  </a:lnTo>
                  <a:lnTo>
                    <a:pt x="238125" y="867817"/>
                  </a:lnTo>
                  <a:lnTo>
                    <a:pt x="0" y="629692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2858181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6417146" y="28575"/>
            <a:ext cx="1718193" cy="1718193"/>
            <a:chOff x="0" y="0"/>
            <a:chExt cx="2290924" cy="2290924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2290924" cy="2290924"/>
              <a:chOff x="0" y="0"/>
              <a:chExt cx="812800" cy="812800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76200" y="-38100"/>
                <a:ext cx="660400" cy="774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80"/>
                  </a:lnSpc>
                </a:pPr>
              </a:p>
            </p:txBody>
          </p:sp>
        </p:grpSp>
        <p:grpSp>
          <p:nvGrpSpPr>
            <p:cNvPr name="Group 26" id="26"/>
            <p:cNvGrpSpPr>
              <a:grpSpLocks noChangeAspect="true"/>
            </p:cNvGrpSpPr>
            <p:nvPr/>
          </p:nvGrpSpPr>
          <p:grpSpPr>
            <a:xfrm rot="0">
              <a:off x="104184" y="104188"/>
              <a:ext cx="2082556" cy="2082547"/>
              <a:chOff x="0" y="0"/>
              <a:chExt cx="6350000" cy="6349975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3"/>
                <a:stretch>
                  <a:fillRect l="-4188" t="0" r="-4188" b="-8377"/>
                </a:stretch>
              </a:blipFill>
            </p:spPr>
          </p:sp>
        </p:grp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9397991" y="2053847"/>
            <a:ext cx="3575375" cy="5018231"/>
            <a:chOff x="0" y="0"/>
            <a:chExt cx="1111329" cy="15598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11329" cy="1559810"/>
            </a:xfrm>
            <a:custGeom>
              <a:avLst/>
              <a:gdLst/>
              <a:ahLst/>
              <a:cxnLst/>
              <a:rect r="r" b="b" t="t" l="l"/>
              <a:pathLst>
                <a:path h="1559810" w="1111329">
                  <a:moveTo>
                    <a:pt x="873204" y="0"/>
                  </a:moveTo>
                  <a:lnTo>
                    <a:pt x="1111329" y="238125"/>
                  </a:lnTo>
                  <a:lnTo>
                    <a:pt x="1111329" y="1321685"/>
                  </a:lnTo>
                  <a:lnTo>
                    <a:pt x="873204" y="1559810"/>
                  </a:lnTo>
                  <a:lnTo>
                    <a:pt x="238125" y="1559810"/>
                  </a:lnTo>
                  <a:lnTo>
                    <a:pt x="0" y="132168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7320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5400000">
            <a:off x="2954329" y="1395215"/>
            <a:ext cx="2927675" cy="3065606"/>
            <a:chOff x="0" y="0"/>
            <a:chExt cx="910005" cy="95287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10005" cy="952878"/>
            </a:xfrm>
            <a:custGeom>
              <a:avLst/>
              <a:gdLst/>
              <a:ahLst/>
              <a:cxnLst/>
              <a:rect r="r" b="b" t="t" l="l"/>
              <a:pathLst>
                <a:path h="952878" w="910005">
                  <a:moveTo>
                    <a:pt x="671880" y="0"/>
                  </a:moveTo>
                  <a:lnTo>
                    <a:pt x="910005" y="238125"/>
                  </a:lnTo>
                  <a:lnTo>
                    <a:pt x="910005" y="714753"/>
                  </a:lnTo>
                  <a:lnTo>
                    <a:pt x="671880" y="952878"/>
                  </a:lnTo>
                  <a:lnTo>
                    <a:pt x="238125" y="952878"/>
                  </a:lnTo>
                  <a:lnTo>
                    <a:pt x="0" y="71475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671880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5400000">
            <a:off x="12079279" y="5503647"/>
            <a:ext cx="2927675" cy="3065606"/>
            <a:chOff x="0" y="0"/>
            <a:chExt cx="910005" cy="95287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10005" cy="952878"/>
            </a:xfrm>
            <a:custGeom>
              <a:avLst/>
              <a:gdLst/>
              <a:ahLst/>
              <a:cxnLst/>
              <a:rect r="r" b="b" t="t" l="l"/>
              <a:pathLst>
                <a:path h="952878" w="910005">
                  <a:moveTo>
                    <a:pt x="671880" y="0"/>
                  </a:moveTo>
                  <a:lnTo>
                    <a:pt x="910005" y="238125"/>
                  </a:lnTo>
                  <a:lnTo>
                    <a:pt x="910005" y="714753"/>
                  </a:lnTo>
                  <a:lnTo>
                    <a:pt x="671880" y="952878"/>
                  </a:lnTo>
                  <a:lnTo>
                    <a:pt x="238125" y="952878"/>
                  </a:lnTo>
                  <a:lnTo>
                    <a:pt x="0" y="71475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671880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5400000">
            <a:off x="4739964" y="2424408"/>
            <a:ext cx="3575375" cy="5839209"/>
            <a:chOff x="0" y="0"/>
            <a:chExt cx="1111329" cy="181499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11329" cy="1814993"/>
            </a:xfrm>
            <a:custGeom>
              <a:avLst/>
              <a:gdLst/>
              <a:ahLst/>
              <a:cxnLst/>
              <a:rect r="r" b="b" t="t" l="l"/>
              <a:pathLst>
                <a:path h="1814993" w="1111329">
                  <a:moveTo>
                    <a:pt x="873204" y="0"/>
                  </a:moveTo>
                  <a:lnTo>
                    <a:pt x="1111329" y="238125"/>
                  </a:lnTo>
                  <a:lnTo>
                    <a:pt x="1111329" y="1576868"/>
                  </a:lnTo>
                  <a:lnTo>
                    <a:pt x="873204" y="1814993"/>
                  </a:lnTo>
                  <a:lnTo>
                    <a:pt x="238125" y="1814993"/>
                  </a:lnTo>
                  <a:lnTo>
                    <a:pt x="0" y="1576868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7320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5400000">
            <a:off x="4496657" y="6234060"/>
            <a:ext cx="2641925" cy="2875106"/>
            <a:chOff x="0" y="0"/>
            <a:chExt cx="821186" cy="89366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21186" cy="893665"/>
            </a:xfrm>
            <a:custGeom>
              <a:avLst/>
              <a:gdLst/>
              <a:ahLst/>
              <a:cxnLst/>
              <a:rect r="r" b="b" t="t" l="l"/>
              <a:pathLst>
                <a:path h="893665" w="821186">
                  <a:moveTo>
                    <a:pt x="583061" y="0"/>
                  </a:moveTo>
                  <a:lnTo>
                    <a:pt x="821186" y="238125"/>
                  </a:lnTo>
                  <a:lnTo>
                    <a:pt x="821186" y="655540"/>
                  </a:lnTo>
                  <a:lnTo>
                    <a:pt x="583061" y="893665"/>
                  </a:lnTo>
                  <a:lnTo>
                    <a:pt x="238125" y="893665"/>
                  </a:lnTo>
                  <a:lnTo>
                    <a:pt x="0" y="655540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83061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5400000">
            <a:off x="9563846" y="797810"/>
            <a:ext cx="2641925" cy="2875106"/>
            <a:chOff x="0" y="0"/>
            <a:chExt cx="821186" cy="89366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21186" cy="893665"/>
            </a:xfrm>
            <a:custGeom>
              <a:avLst/>
              <a:gdLst/>
              <a:ahLst/>
              <a:cxnLst/>
              <a:rect r="r" b="b" t="t" l="l"/>
              <a:pathLst>
                <a:path h="893665" w="821186">
                  <a:moveTo>
                    <a:pt x="583061" y="0"/>
                  </a:moveTo>
                  <a:lnTo>
                    <a:pt x="821186" y="238125"/>
                  </a:lnTo>
                  <a:lnTo>
                    <a:pt x="821186" y="655540"/>
                  </a:lnTo>
                  <a:lnTo>
                    <a:pt x="583061" y="893665"/>
                  </a:lnTo>
                  <a:lnTo>
                    <a:pt x="238125" y="893665"/>
                  </a:lnTo>
                  <a:lnTo>
                    <a:pt x="0" y="655540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83061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5400000">
            <a:off x="2004223" y="4206223"/>
            <a:ext cx="1344653" cy="1373018"/>
            <a:chOff x="0" y="0"/>
            <a:chExt cx="1064189" cy="108663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64189" cy="1086638"/>
            </a:xfrm>
            <a:custGeom>
              <a:avLst/>
              <a:gdLst/>
              <a:ahLst/>
              <a:cxnLst/>
              <a:rect r="r" b="b" t="t" l="l"/>
              <a:pathLst>
                <a:path h="1086638" w="1064189">
                  <a:moveTo>
                    <a:pt x="826064" y="0"/>
                  </a:moveTo>
                  <a:lnTo>
                    <a:pt x="1064189" y="238125"/>
                  </a:lnTo>
                  <a:lnTo>
                    <a:pt x="1064189" y="848513"/>
                  </a:lnTo>
                  <a:lnTo>
                    <a:pt x="826064" y="1086638"/>
                  </a:lnTo>
                  <a:lnTo>
                    <a:pt x="238125" y="1086638"/>
                  </a:lnTo>
                  <a:lnTo>
                    <a:pt x="0" y="84851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260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5400000">
            <a:off x="7452523" y="1964941"/>
            <a:ext cx="1344653" cy="1373018"/>
            <a:chOff x="0" y="0"/>
            <a:chExt cx="1064189" cy="1086638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64189" cy="1086638"/>
            </a:xfrm>
            <a:custGeom>
              <a:avLst/>
              <a:gdLst/>
              <a:ahLst/>
              <a:cxnLst/>
              <a:rect r="r" b="b" t="t" l="l"/>
              <a:pathLst>
                <a:path h="1086638" w="1064189">
                  <a:moveTo>
                    <a:pt x="826064" y="0"/>
                  </a:moveTo>
                  <a:lnTo>
                    <a:pt x="1064189" y="238125"/>
                  </a:lnTo>
                  <a:lnTo>
                    <a:pt x="1064189" y="848513"/>
                  </a:lnTo>
                  <a:lnTo>
                    <a:pt x="826064" y="1086638"/>
                  </a:lnTo>
                  <a:lnTo>
                    <a:pt x="238125" y="1086638"/>
                  </a:lnTo>
                  <a:lnTo>
                    <a:pt x="0" y="84851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260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5400000">
            <a:off x="13447042" y="1860166"/>
            <a:ext cx="1344653" cy="1373018"/>
            <a:chOff x="0" y="0"/>
            <a:chExt cx="1064189" cy="108663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064189" cy="1086638"/>
            </a:xfrm>
            <a:custGeom>
              <a:avLst/>
              <a:gdLst/>
              <a:ahLst/>
              <a:cxnLst/>
              <a:rect r="r" b="b" t="t" l="l"/>
              <a:pathLst>
                <a:path h="1086638" w="1064189">
                  <a:moveTo>
                    <a:pt x="826064" y="0"/>
                  </a:moveTo>
                  <a:lnTo>
                    <a:pt x="1064189" y="238125"/>
                  </a:lnTo>
                  <a:lnTo>
                    <a:pt x="1064189" y="848513"/>
                  </a:lnTo>
                  <a:lnTo>
                    <a:pt x="826064" y="1086638"/>
                  </a:lnTo>
                  <a:lnTo>
                    <a:pt x="238125" y="1086638"/>
                  </a:lnTo>
                  <a:lnTo>
                    <a:pt x="0" y="84851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26064" y="0"/>
                  </a:lnTo>
                  <a:close/>
                </a:path>
              </a:pathLst>
            </a:custGeom>
            <a:solidFill>
              <a:srgbClr val="002C66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5400000">
            <a:off x="13962447" y="3427599"/>
            <a:ext cx="1896411" cy="1936416"/>
            <a:chOff x="0" y="0"/>
            <a:chExt cx="1064189" cy="1086638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64189" cy="1086638"/>
            </a:xfrm>
            <a:custGeom>
              <a:avLst/>
              <a:gdLst/>
              <a:ahLst/>
              <a:cxnLst/>
              <a:rect r="r" b="b" t="t" l="l"/>
              <a:pathLst>
                <a:path h="1086638" w="1064189">
                  <a:moveTo>
                    <a:pt x="826064" y="0"/>
                  </a:moveTo>
                  <a:lnTo>
                    <a:pt x="1064189" y="238125"/>
                  </a:lnTo>
                  <a:lnTo>
                    <a:pt x="1064189" y="848513"/>
                  </a:lnTo>
                  <a:lnTo>
                    <a:pt x="826064" y="1086638"/>
                  </a:lnTo>
                  <a:lnTo>
                    <a:pt x="238125" y="1086638"/>
                  </a:lnTo>
                  <a:lnTo>
                    <a:pt x="0" y="848513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826064" y="0"/>
                  </a:lnTo>
                  <a:close/>
                </a:path>
              </a:pathLst>
            </a:custGeom>
            <a:solidFill>
              <a:srgbClr val="03459D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63500" y="-50800"/>
              <a:ext cx="685800" cy="8001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780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3410683" y="3677481"/>
            <a:ext cx="10284111" cy="2197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00"/>
              </a:lnSpc>
            </a:pPr>
            <a:r>
              <a:rPr lang="en-US" sz="11000">
                <a:solidFill>
                  <a:srgbClr val="FFFFFF"/>
                </a:solidFill>
                <a:latin typeface="Agrandir Wide Medium"/>
              </a:rPr>
              <a:t>Thank You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16417146" y="28575"/>
            <a:ext cx="1718193" cy="1718193"/>
            <a:chOff x="0" y="0"/>
            <a:chExt cx="2290924" cy="2290924"/>
          </a:xfrm>
        </p:grpSpPr>
        <p:grpSp>
          <p:nvGrpSpPr>
            <p:cNvPr name="Group 34" id="34"/>
            <p:cNvGrpSpPr/>
            <p:nvPr/>
          </p:nvGrpSpPr>
          <p:grpSpPr>
            <a:xfrm rot="0">
              <a:off x="0" y="0"/>
              <a:ext cx="2290924" cy="2290924"/>
              <a:chOff x="0" y="0"/>
              <a:chExt cx="812800" cy="812800"/>
            </a:xfrm>
          </p:grpSpPr>
          <p:sp>
            <p:nvSpPr>
              <p:cNvPr name="Freeform 35" id="3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36" id="36"/>
              <p:cNvSpPr txBox="true"/>
              <p:nvPr/>
            </p:nvSpPr>
            <p:spPr>
              <a:xfrm>
                <a:off x="76200" y="-38100"/>
                <a:ext cx="660400" cy="7747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780"/>
                  </a:lnSpc>
                </a:pPr>
              </a:p>
            </p:txBody>
          </p:sp>
        </p:grpSp>
        <p:grpSp>
          <p:nvGrpSpPr>
            <p:cNvPr name="Group 37" id="37"/>
            <p:cNvGrpSpPr>
              <a:grpSpLocks noChangeAspect="true"/>
            </p:cNvGrpSpPr>
            <p:nvPr/>
          </p:nvGrpSpPr>
          <p:grpSpPr>
            <a:xfrm rot="0">
              <a:off x="104184" y="104188"/>
              <a:ext cx="2082556" cy="2082547"/>
              <a:chOff x="0" y="0"/>
              <a:chExt cx="6350000" cy="6349975"/>
            </a:xfrm>
          </p:grpSpPr>
          <p:sp>
            <p:nvSpPr>
              <p:cNvPr name="Freeform 38" id="38"/>
              <p:cNvSpPr/>
              <p:nvPr/>
            </p:nvSpPr>
            <p:spPr>
              <a:xfrm flipH="false" flipV="false" rot="0">
                <a:off x="0" y="0"/>
                <a:ext cx="6350000" cy="6349974"/>
              </a:xfrm>
              <a:custGeom>
                <a:avLst/>
                <a:gdLst/>
                <a:ahLst/>
                <a:cxnLst/>
                <a:rect r="r" b="b" t="t" l="l"/>
                <a:pathLst>
                  <a:path h="6349974" w="6350000">
                    <a:moveTo>
                      <a:pt x="6350000" y="3175025"/>
                    </a:moveTo>
                    <a:cubicBezTo>
                      <a:pt x="6350000" y="4928451"/>
                      <a:pt x="4928476" y="6349974"/>
                      <a:pt x="3175000" y="6349974"/>
                    </a:cubicBezTo>
                    <a:cubicBezTo>
                      <a:pt x="1421498" y="6349974"/>
                      <a:pt x="0" y="4928451"/>
                      <a:pt x="0" y="3175025"/>
                    </a:cubicBezTo>
                    <a:cubicBezTo>
                      <a:pt x="0" y="1421511"/>
                      <a:pt x="1421498" y="0"/>
                      <a:pt x="3175000" y="0"/>
                    </a:cubicBezTo>
                    <a:cubicBezTo>
                      <a:pt x="4928501" y="0"/>
                      <a:pt x="6350000" y="1421511"/>
                      <a:pt x="6350000" y="3175025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 l="-4188" t="0" r="-4188" b="-8377"/>
                </a:stretch>
              </a:blipFill>
            </p:spPr>
          </p: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DAFwF7sYI6Y</dc:identifier>
  <dcterms:modified xsi:type="dcterms:W3CDTF">2011-08-01T06:04:30Z</dcterms:modified>
  <cp:revision>1</cp:revision>
  <dc:title>TRAVEL DIARIES BOOKING AGENCY PRESENATION</dc:title>
</cp:coreProperties>
</file>

<file path=docProps/thumbnail.jpeg>
</file>